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8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C4FD-DBFC-40F0-B3C5-DE4EEF32C8E3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68BC8-53FA-4C88-9444-177DD5074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«Детский сад «Березка»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07167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Храмы города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Переславля-Залесского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578" y="450057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Зиновьева С.В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607220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Переславль-Залесский,2019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Никитский монастырь. Это один из старейших монастырей великой Руси. Посвящён св. Никите Великомученику. Также, согласно легенде, здесь подвизался святой Никита Столпник .."/>
          <p:cNvPicPr>
            <a:picLocks noChangeAspect="1" noChangeArrowheads="1"/>
          </p:cNvPicPr>
          <p:nvPr/>
        </p:nvPicPr>
        <p:blipFill>
          <a:blip r:embed="rId2"/>
          <a:srcRect t="44623" r="7421"/>
          <a:stretch>
            <a:fillRect/>
          </a:stretch>
        </p:blipFill>
        <p:spPr bwMode="auto">
          <a:xfrm>
            <a:off x="714348" y="3429000"/>
            <a:ext cx="5643602" cy="2305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церковь Александра Нев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05750" cy="5267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607220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Храм Александра Невского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24707" t="29248" r="36859" b="16992"/>
          <a:stretch>
            <a:fillRect/>
          </a:stretch>
        </p:blipFill>
        <p:spPr bwMode="auto">
          <a:xfrm>
            <a:off x="928662" y="285728"/>
            <a:ext cx="7072362" cy="55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607220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Симеона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Столпника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l="24158" t="23437" r="24231" b="16015"/>
          <a:stretch>
            <a:fillRect/>
          </a:stretch>
        </p:blipFill>
        <p:spPr bwMode="auto">
          <a:xfrm>
            <a:off x="714348" y="285728"/>
            <a:ext cx="7798264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571501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Церковь Рождества Пресвятой Богородицы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8001" t="26252" r="28075" b="17441"/>
          <a:stretch>
            <a:fillRect/>
          </a:stretch>
        </p:blipFill>
        <p:spPr bwMode="auto">
          <a:xfrm>
            <a:off x="571472" y="285728"/>
            <a:ext cx="7929618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621508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Покровская церковь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6354" t="22461" r="26427" b="18831"/>
          <a:stretch>
            <a:fillRect/>
          </a:stretch>
        </p:blipFill>
        <p:spPr bwMode="auto">
          <a:xfrm>
            <a:off x="785786" y="285728"/>
            <a:ext cx="7358114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592933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Спасо-Преображенский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собор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29136" t="23633" r="26940" b="16991"/>
          <a:stretch>
            <a:fillRect/>
          </a:stretch>
        </p:blipFill>
        <p:spPr bwMode="auto">
          <a:xfrm>
            <a:off x="1000100" y="285728"/>
            <a:ext cx="7143800" cy="5429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600076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Сретенский храм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28551" t="23437" r="28074" b="15039"/>
          <a:stretch>
            <a:fillRect/>
          </a:stretch>
        </p:blipFill>
        <p:spPr bwMode="auto">
          <a:xfrm>
            <a:off x="285720" y="214290"/>
            <a:ext cx="5072098" cy="4044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26354" t="23437" r="26976" b="14062"/>
          <a:stretch>
            <a:fillRect/>
          </a:stretch>
        </p:blipFill>
        <p:spPr bwMode="auto">
          <a:xfrm>
            <a:off x="3714744" y="2643182"/>
            <a:ext cx="5218323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5008" y="71435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Свято-Никольский женский монастырь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еодоровский монастырь&#10;Собор Федора Стратилата &#10;&#10;Феодоровский монастырь заложен в память и на месте битвы 1304 года между войсками московского князя Юрия Даниловича и тверского князя Михаила Ярославича. Победа москвичей случилась 8 июня в день Феодора Стратилата. По рождению сына Феодора в 1557 году царь Иоанн Грозный повелел построить каменную церковь в Феодоровском монастыре Переславля-Залесского. Этот храм в честь Феодора Стратилата стал главным собором монастыря и сохранился до настоящего времени."/>
          <p:cNvPicPr>
            <a:picLocks noChangeAspect="1" noChangeArrowheads="1"/>
          </p:cNvPicPr>
          <p:nvPr/>
        </p:nvPicPr>
        <p:blipFill>
          <a:blip r:embed="rId2"/>
          <a:srcRect l="3571" r="7143"/>
          <a:stretch>
            <a:fillRect/>
          </a:stretch>
        </p:blipFill>
        <p:spPr bwMode="auto">
          <a:xfrm>
            <a:off x="500034" y="214290"/>
            <a:ext cx="8050949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64357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Феодоровский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монастырь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Переславль Залесский – уютно расположившийся на берегу Плещеева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ородок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Напоминает он заповедник живой природы и русской истории. Узкие улочки и, дышащие величием, строения вселяют спокойствие и умиротворяют.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наша малая Родина!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Плещеево озеро&#10;Водоем считается одним из самых красивых в Центральной России, он является природной достопримечательностью маршрута «Золотое кольцо». На его юго-восточном берегу стоит Переславль-Залесский, также по периметру располагаются более мелкие населенные пункты. Вокруг озера находится немало туристических баз и гостиниц, куда люди приезжают, чтобы порыбачить, отдохнуть на природе или заняться кайтсерфинго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934200" cy="4619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Переславль-Залесский – это старинный русский город, основанный Юрием Долгоруким на берегу Плещеева озера. В этом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городен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родился Александр Невский, а Петр Первый строил здесь Потешную флотилию. </a:t>
            </a:r>
          </a:p>
        </p:txBody>
      </p:sp>
      <p:pic>
        <p:nvPicPr>
          <p:cNvPr id="17410" name="Picture 2" descr="http://www.razumov.biz/foto/monastery/pereslavl_copter/small/pereslavl_copter_007_deadokey.livejournal.com.jpg"/>
          <p:cNvPicPr>
            <a:picLocks noChangeAspect="1" noChangeArrowheads="1"/>
          </p:cNvPicPr>
          <p:nvPr/>
        </p:nvPicPr>
        <p:blipFill>
          <a:blip r:embed="rId2"/>
          <a:srcRect t="8495" r="909" b="2913"/>
          <a:stretch>
            <a:fillRect/>
          </a:stretch>
        </p:blipFill>
        <p:spPr bwMode="auto">
          <a:xfrm>
            <a:off x="1000100" y="1810832"/>
            <a:ext cx="7215237" cy="4832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300505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Переславле-Залесском расположены многочисленные церковные памятники, здесь происходили важные для Российского государства исторические события.</a:t>
            </a:r>
          </a:p>
        </p:txBody>
      </p:sp>
      <p:pic>
        <p:nvPicPr>
          <p:cNvPr id="16386" name="Picture 2" descr="https://m1.35photo.pro/photos_main/275/1379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262" y="214290"/>
            <a:ext cx="7192076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eontravel.ee/wp-content/uploads/2019/03/64fb8d24762f3f2164bc1d521a0e0c4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71414"/>
            <a:ext cx="5286412" cy="52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429264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 Переславль-Залесский является заповедным местом, входящим в Золотое кольцо России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14351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Переславские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храмы очень древние, тем и знамениты. В них молиться богу приезжали Василий III и Иван Грозный. Русские цари дарили много денег на постройку Никитского и Троицкого, Даниловского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Горицкого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монастырей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ntourist.ru/catalog/_hd/48344/foto_big/332641.jpg"/>
          <p:cNvPicPr>
            <a:picLocks noChangeAspect="1" noChangeArrowheads="1"/>
          </p:cNvPicPr>
          <p:nvPr/>
        </p:nvPicPr>
        <p:blipFill>
          <a:blip r:embed="rId2"/>
          <a:srcRect t="1230" b="16379"/>
          <a:stretch>
            <a:fillRect/>
          </a:stretch>
        </p:blipFill>
        <p:spPr bwMode="auto">
          <a:xfrm>
            <a:off x="1500166" y="214290"/>
            <a:ext cx="600079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28638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городе много соборов, которые входят в туристические маршруты, а также являются частью культурного наследия. Вот некоторые храмы Переславля-Залесского.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40s.pereslavl.ru/40/wp-content/uploads/photo-gallery/foto19/vid-s-zap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43734" cy="4986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обор Николая Чудотвор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8888" cy="5738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621508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Собор Николая Чудотворца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38069/aac2a63c-ad1d-44be-9dc4-b9aa1b65cdae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482"/>
            <a:ext cx="8550919" cy="5550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607220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Успенский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Горицкий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монастырь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Знаменская церков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715304" cy="5108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64" y="528834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Церковь получила прозвание «При кораблях», так как находилась рядом с местом строительства потешной флотилии Петра Первого. Теперь она называется Знаменской церковью.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DD1B1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</TotalTime>
  <Words>226</Words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2019-11-27T18:45:43Z</dcterms:created>
  <dcterms:modified xsi:type="dcterms:W3CDTF">2022-02-16T18:01:42Z</dcterms:modified>
</cp:coreProperties>
</file>