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4" r:id="rId5"/>
    <p:sldId id="263" r:id="rId6"/>
    <p:sldId id="262" r:id="rId7"/>
    <p:sldId id="266" r:id="rId8"/>
    <p:sldId id="267" r:id="rId9"/>
    <p:sldId id="260" r:id="rId10"/>
    <p:sldId id="261" r:id="rId11"/>
    <p:sldId id="270" r:id="rId12"/>
    <p:sldId id="272" r:id="rId13"/>
    <p:sldId id="271" r:id="rId14"/>
    <p:sldId id="275" r:id="rId15"/>
    <p:sldId id="269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4C3B-0C4C-47DA-B646-1847D708BEA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BDA-0D0D-49AE-AB87-0197CF74D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86;&#1077;&#1082;&#1090;%20&#1055;&#1077;&#1088;&#1077;&#1089;&#1083;&#1072;&#1074;&#1083;&#1100;-&#1047;&#1072;&#1083;&#1077;&#1089;&#1089;&#1082;&#1080;&#1081;-&#1084;&#1086;&#1103;%20&#1084;&#1072;&#1083;&#1072;&#1103;%20&#1056;&#1086;&#1076;&#1080;&#1085;&#1072;\&#1085;&#1072;&#1094;&#1080;&#1086;&#1085;&#1072;&#1083;&#1100;&#1085;&#1099;&#1081;%20&#1087;&#1072;&#1088;&#1082;\&#1042;&#1086;&#1089;&#1090;&#1086;&#1095;&#1085;&#1072;&#1103;%20&#8212;%20&#1044;&#1083;&#1103;%20&#1087;&#1088;&#1077;&#1079;&#1077;&#1085;&#1090;&#1072;&#1094;&#1080;&#1080;%20(www.mixmuz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esheevo-lak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way.com/russia/pleshcheevo-ozero/phot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58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736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cap="all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6" charset="0"/>
                <a:ea typeface="Microsoft YaHei" charset="-122"/>
              </a:rPr>
              <a:t>Национальный парк «</a:t>
            </a:r>
            <a:r>
              <a:rPr lang="ru-RU" sz="3600" b="1" cap="all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6" charset="0"/>
                <a:ea typeface="Microsoft YaHei" charset="-122"/>
              </a:rPr>
              <a:t>Плещеево</a:t>
            </a:r>
            <a:r>
              <a:rPr lang="ru-RU" sz="3600" b="1" cap="all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6" charset="0"/>
                <a:ea typeface="Microsoft YaHei" charset="-122"/>
              </a:rPr>
              <a:t> озеро» - уникальный природный объект на территории Ярославской области.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18" y="214290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«БЕРЕЗКА»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628652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1\Desktop\национальный парк\логотипНП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714752"/>
            <a:ext cx="2571768" cy="2571768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286512" y="464344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Зиновьева С.В.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Восточная — Для презентации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Особое место занимает дендрологический сад им. С. Ф. Харитонова, входящий в Международный каталог ботанических садов Карлова университета (г. Прага). Уникальная коллекция растительности сада представлена более 600 видами растений с различных континентов.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928802"/>
            <a:ext cx="380933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9632" y="1928802"/>
            <a:ext cx="38080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198" name="Picture 6" descr="http://www.plesheevo-lake.ru/upload/iblock/444/444076e290204914032524d65bda2c8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572845"/>
            <a:ext cx="3214710" cy="21423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Picture 2" descr="C:\Users\A\Documents\Андреева\статьи\БуклКраснКнига_раст\башмачо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357694"/>
            <a:ext cx="157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" name="Picture 4" descr="C:\Users\A\Documents\Андреева\статьи\БуклКраснКнига_раст\пальчатокоренник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15206" y="4365625"/>
            <a:ext cx="1759312" cy="23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ЖЕ ЗАБОТИТСЯ О БЛАГОПОЛУЧИИ НАЦИОНАЛЬНОГО ПАРКА?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857232"/>
            <a:ext cx="6962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339725">
              <a:spcBef>
                <a:spcPts val="400"/>
              </a:spcBef>
              <a:buSzPct val="12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Служба экологического надзора</a:t>
            </a:r>
            <a:endParaRPr lang="ru-RU" alt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4286248" y="1500174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Работают в этой службе государственные инспекторы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928934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3786190"/>
            <a:ext cx="38036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5226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339725">
              <a:spcBef>
                <a:spcPts val="400"/>
              </a:spcBef>
              <a:buSzPct val="12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Служба лесной охраны</a:t>
            </a:r>
            <a:endParaRPr lang="ru-RU" alt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000108"/>
            <a:ext cx="5357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составе этой службы трудятся: инженер лесного хозяйства, мастер леса, зоологи.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39799"/>
            <a:ext cx="35179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286256"/>
            <a:ext cx="35379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571744"/>
            <a:ext cx="3500462" cy="233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4143380"/>
            <a:ext cx="3571900" cy="23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6403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339725">
              <a:spcBef>
                <a:spcPts val="400"/>
              </a:spcBef>
              <a:buSzPct val="12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Научный отдел и лаборатория</a:t>
            </a:r>
            <a:endParaRPr lang="ru-RU" alt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49292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сотрудников этого отдела: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научные сотрудники,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экологи, биологи, гидрологи, лаборанты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142984"/>
            <a:ext cx="4143404" cy="26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929066"/>
            <a:ext cx="41899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43182"/>
            <a:ext cx="3020909" cy="40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575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садовников, трактористов, ландшафтных дизайнеров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42852"/>
            <a:ext cx="4861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Дендрологический отдел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355"/>
            <a:ext cx="3500462" cy="262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79069"/>
            <a:ext cx="3500462" cy="26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717926" cy="257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8968" y="714356"/>
            <a:ext cx="3603626" cy="259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TextBox 8"/>
          <p:cNvSpPr txBox="1"/>
          <p:nvPr/>
        </p:nvSpPr>
        <p:spPr>
          <a:xfrm>
            <a:off x="3428992" y="2014357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Состоит из: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Дендрологов,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57222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39725" algn="ctr">
              <a:spcBef>
                <a:spcPts val="400"/>
              </a:spcBef>
              <a:buSzPct val="12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Отдел экологического просвещения и туризма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500306"/>
            <a:ext cx="3763962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928670"/>
            <a:ext cx="3743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928670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же трудится в этих отделах?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Это методисты, специалисты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экопросвещению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историки,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экскурсоводы, менеджеры.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газета\фоны\прозрачны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072098"/>
            <a:ext cx="7072330" cy="18573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8" y="5214950"/>
            <a:ext cx="8215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Кроме того, в офисе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Национального парка работают: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юристы, экономисты, бухгалтеры,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инженеры по охране труда, механики и водители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786190"/>
            <a:ext cx="37798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714488"/>
            <a:ext cx="83202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внимание,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714356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ИСПОЛЬЗОВАННЫЕ ИНТЕРНЕТ-РЕСУРСЫ: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785926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://plesheevo-lake.ru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://wikiway.com/russia/pleshcheevo-ozero/photo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3274964" cy="4632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3" descr="F:\газета\фоны\прозрачны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1470" y="5286388"/>
            <a:ext cx="8858312" cy="15716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643306" y="42860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00430" y="285728"/>
            <a:ext cx="55007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10253F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Переславский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0253F"/>
                </a:solidFill>
                <a:effectLst/>
                <a:latin typeface="Times New Roman" pitchFamily="18" charset="0"/>
                <a:cs typeface="Times New Roman" pitchFamily="18" charset="0"/>
              </a:rPr>
              <a:t> природно-исторический национальный парк образован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0253F"/>
                </a:solidFill>
                <a:effectLst/>
                <a:latin typeface="Times New Roman" pitchFamily="18" charset="0"/>
                <a:cs typeface="Times New Roman" pitchFamily="18" charset="0"/>
              </a:rPr>
              <a:t>26 сентября 1988 г.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0253F"/>
                </a:solidFill>
                <a:effectLst/>
                <a:latin typeface="Times New Roman" pitchFamily="18" charset="0"/>
                <a:cs typeface="Times New Roman" pitchFamily="18" charset="0"/>
              </a:rPr>
              <a:t> постановлением Совета Министров РСФСР.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1\Desktop\национальный парк\114053699_large_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357430"/>
            <a:ext cx="3667151" cy="27503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5429264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Постановлением Правительства Российской федерации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июля 1998г.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переименован в Национальный парк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Плещеево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озеро».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7" name="Picture 2" descr="ce1ae4921d8d773a5987d704d83153d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6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643314"/>
            <a:ext cx="87868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Национальный парк «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Плещеево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озеро» расположен в 130 км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северо-востоку от Москвы в Ярославском направлении.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Экологическим стержнем национального парка является озеро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Плещеево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один из крупнейших и наиболее живописных водоемов Центральной России. Озеро и его окрестности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ценной природно-исторической территорией российского значения, частью природного и культурного наследия нашего Отечества.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 Национального парка - сохранение и восстановление уникального природно-исторического комплекса в районе г. Переславля-Залесского и жемчужины Верхней Волги - озера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Плещеево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популяцией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переславской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ряпушки, имеющих огромное значение для истории России.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71678"/>
            <a:ext cx="4429156" cy="29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410" name="Picture 2" descr="ÐÐ°ÑÐ¸Ð¾Ð½Ð°Ð»ÑÐ½ÑÐ¹ Ð¿Ð°ÑÐº Â«ÐÐ»ÐµÑÐµÐµÐ²Ð¾ Ð¾Ð·ÐµÑÐ¾Â»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642756"/>
            <a:ext cx="4357718" cy="2988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1027" name="Picture 3" descr="F:\газета\фоны\прозрач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604"/>
            <a:ext cx="4286248" cy="25003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парк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Плещеево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озеро» является природоохранным,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эколого-пpосветительским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научно-исследовательским учреждением,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www.plesheevo-lake.ru/upload/iblock/5ba/5babb9b4637ac85c532d8181663d55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6" y="3357562"/>
            <a:ext cx="4500562" cy="29992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3" descr="F:\газета\фоны\прозрачны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643314"/>
            <a:ext cx="4779969" cy="25003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392906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которого включает в себя природные комплексы и объекты, имеющие особую экологическую, историческую и эстетическую ценность.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5" name="Picture 11" descr="https://im0-tub-ru.yandex.net/i?id=d3316d252f460cd5418ddda6edb6fc1e-l&amp;n=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214290"/>
            <a:ext cx="4572000" cy="304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парка обитают 300 видов позвоночных животных, в том числе около 60 видов млекопитающих, </a:t>
            </a:r>
            <a:endParaRPr lang="ru-RU" dirty="0"/>
          </a:p>
        </p:txBody>
      </p:sp>
      <p:pic>
        <p:nvPicPr>
          <p:cNvPr id="9220" name="Picture 4" descr="http://www.plesheevo-lake.ru/upload/iblock/c53/c53825b0e1f29a571f129c3a0fd9ac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71612"/>
            <a:ext cx="3786214" cy="25231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2" name="Picture 6" descr="http://www.plesheevo-lake.ru/upload/iblock/17d/17d6c3060706f1b3d797fffacca33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143116"/>
            <a:ext cx="3857652" cy="24845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4" name="Picture 8" descr="http://www.plesheevo-lake.ru/upload/iblock/1eb/1eba5a576ef6581b509b48dd9b2669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0"/>
            <a:ext cx="3786214" cy="25231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2" descr="http://www.plesheevo-lake.ru/upload/iblock/0b6/0b6184ccfe2176bab87f6006659088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000504"/>
            <a:ext cx="3786214" cy="25229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6" name="Picture 10" descr="https://im0-tub-ru.yandex.net/i?id=a8d54ee21ee748f27db4824284027f93-l&amp;n=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4326669"/>
            <a:ext cx="3286148" cy="24599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Picture 3" descr="F:\газета\фоны\прозрач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688" y="2428868"/>
            <a:ext cx="8858312" cy="22145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5" descr="jason_chochlackov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3786214" cy="2627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46" name="Picture 2" descr="http://www.plesheevo-lake.ru/upload/iblock/77f/77fe045b8f14e1f965b7d4e22432e3d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000504"/>
            <a:ext cx="3857652" cy="257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92893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210 видов птиц, не менее 10 видов земноводных и пресмыкающихся, 16 видов рыб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9" name="Picture 4" descr="DSC_08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14290"/>
            <a:ext cx="3975100" cy="2601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4" descr="osprey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7" y="3977490"/>
            <a:ext cx="3929089" cy="2594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Плещеево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озеро - моренное пресноводное озеро.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Моренное озеро - это озеро образованное в морене, то есть в рельефе, который образовался при таянии ледника.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14298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Интересный факт!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plesheevo-lake.ru/upload/iblock/0ec/0ec669192e16fc195834d98c8f8c874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24294"/>
            <a:ext cx="4572032" cy="30468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124" name="Picture 4" descr="http://www.plesheevo-lake.ru/upload/iblock/07e/07e74cfa2b25cc0b1f0e1f95a55749a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71548" y="3558510"/>
            <a:ext cx="4629608" cy="308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hl-photo/34c/a7b/plusheevo_ozero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раз ледовые панцири покрывали наши земли, принося и унося тонны камней. Один из ледников прихватил со Скандинавского щита огромные валуны. Одна из таких глыб весом в 12 тонн оказалась на берегу Плещеева озера. Синь-камень -  его зовут в народе, а научно - это мелкозернистый кварцевый биотитовый сланец. Синь-камень, подлинный ритуальный объект языческой Руси. И закрепилась за ним слава чудотворного целителя.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0"/>
            <a:ext cx="380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Интересный факт!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c.pics.livejournal.com/raven_yellow/75125316/767781/767781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876"/>
            <a:ext cx="4214842" cy="31282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72" name="AutoShape 4" descr="https://ic.pics.livejournal.com/raven_yellow/75125316/767536/767536_origin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im0-tub-ru.yandex.net/i?id=0acd202d1feb55bd78b913cf56ee27c2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71876"/>
            <a:ext cx="4143404" cy="31075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463</Words>
  <Application>Microsoft Office PowerPoint</Application>
  <PresentationFormat>Экран (4:3)</PresentationFormat>
  <Paragraphs>51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2019-04-16T14:55:35Z</dcterms:created>
  <dcterms:modified xsi:type="dcterms:W3CDTF">2022-02-16T18:06:44Z</dcterms:modified>
</cp:coreProperties>
</file>