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346" r:id="rId3"/>
    <p:sldId id="347" r:id="rId4"/>
    <p:sldId id="359" r:id="rId5"/>
    <p:sldId id="360" r:id="rId6"/>
    <p:sldId id="361" r:id="rId7"/>
    <p:sldId id="350" r:id="rId8"/>
    <p:sldId id="307" r:id="rId9"/>
    <p:sldId id="308" r:id="rId10"/>
    <p:sldId id="283" r:id="rId11"/>
    <p:sldId id="354" r:id="rId12"/>
    <p:sldId id="355" r:id="rId13"/>
    <p:sldId id="356" r:id="rId14"/>
    <p:sldId id="362" r:id="rId15"/>
  </p:sldIdLst>
  <p:sldSz cx="9144000" cy="6858000" type="screen4x3"/>
  <p:notesSz cx="6856413" cy="97139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FF"/>
    <a:srgbClr val="FF0000"/>
    <a:srgbClr val="080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9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9465DB-DC11-4DCA-B9C4-8E373ED42D5A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AB9F-50EB-4A6A-94E2-E41CB5338C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7898E-4492-4847-AA89-5A0D91F8DEA8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C8FAE-2B1B-4D8B-9E35-7E82BFC297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87B75C-D77C-4EE1-8D9C-38803EE5A83E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3DBD8-FE1D-4F65-9C6C-EA6EDFD7E4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C799D-E6B0-4014-860E-EDD27A6C25DB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8712B-8FD2-4FB1-BCDA-42F61F6469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B6FD41-CCFA-4178-A2C2-6160E5427CF7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0E236-59A0-44FB-B732-6BFD55AF1A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43D69F-106D-4AD2-91BB-476B206FC8EE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3062A-FA40-4EE9-9C7F-54F9B83137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3B5AE-897C-4BAE-BB18-AB45EF53D642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E98F9-98EB-4518-BD68-240E3A6420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CFDCD-D74D-4745-BF1F-F79A1ED3626A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73838-C711-4D3E-982D-628667EEFB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49835-4FE0-4591-8CA6-AC6F3B8E3B61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56303-1DA2-469C-947C-61D6B2EF4B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14EBD5-37EA-4D2F-B983-7A8E7A177791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D6057-87F1-40A6-B3AF-0EFF457AF6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5704EE-6E01-4E51-9F37-177CED5FD64D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8561B-D5DA-4906-BB0F-1AA119515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C8F553-A86F-4095-A8B8-7BB09154D112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A78AC3-3804-47CA-AB02-4823426C350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0%BA%D0%B0%D0%BA%20%D0%BD%D0%B0%D1%88%D0%B8%20%D0%BF%D1%80%D0%B5%D0%B4%D0%BA%D0%B8%20%D1%85%D0%BB%D0%B5%D0%B1%20%D0%B2%D1%8B%D1%80%D0%B0%D1%89%D0%B8%D0%B2%D0%B0%D0%BB%D0%B8&amp;from=tabba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900igr.net/prezentacija/literatura/khleb-vsemu-golova-239435/uborka-urozhaja-15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-457200"/>
            <a:ext cx="152400" cy="762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endParaRPr lang="ru-RU" sz="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587625"/>
            <a:ext cx="47244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066800" y="609600"/>
            <a:ext cx="7162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rgbClr val="80000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CyrillicOld" pitchFamily="2" charset="0"/>
              </a:rPr>
              <a:t>От зернышка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CyrillicOld" pitchFamily="2" charset="0"/>
              </a:rPr>
              <a:t>к хлебушку</a:t>
            </a:r>
            <a:endParaRPr lang="ru-RU" sz="7200" b="1" dirty="0">
              <a:solidFill>
                <a:srgbClr val="FF0000"/>
              </a:solidFill>
              <a:latin typeface="Cyrillic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0" name="Picture 20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15240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1524000"/>
            <a:ext cx="40386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3181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1371600" y="44196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Пшеничный хлеб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6019800" y="44196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Ржаной хлеб</a:t>
            </a:r>
          </a:p>
        </p:txBody>
      </p:sp>
      <p:pic>
        <p:nvPicPr>
          <p:cNvPr id="40977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00200" y="4800600"/>
            <a:ext cx="16764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3600" y="4953000"/>
            <a:ext cx="1752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3505200" y="6096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yrillicOld" pitchFamily="2" charset="0"/>
              </a:rPr>
              <a:t>ОТЛИЧИЕ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8004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"/>
            <a:ext cx="9144000" cy="6858000"/>
          </a:xfrm>
          <a:prstGeom prst="rect">
            <a:avLst/>
          </a:prstGeom>
          <a:noFill/>
        </p:spPr>
      </p:pic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524000" y="4572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CyrillicOld" pitchFamily="2" charset="0"/>
              </a:rPr>
              <a:t>ВИДЫ ХЛЕБА</a:t>
            </a:r>
          </a:p>
        </p:txBody>
      </p:sp>
      <p:pic>
        <p:nvPicPr>
          <p:cNvPr id="128006" name="Picture 6" descr="46200041500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83120">
            <a:off x="1214438" y="1330325"/>
            <a:ext cx="2519362" cy="1946275"/>
          </a:xfrm>
          <a:prstGeom prst="rect">
            <a:avLst/>
          </a:prstGeom>
          <a:noFill/>
        </p:spPr>
      </p:pic>
      <p:pic>
        <p:nvPicPr>
          <p:cNvPr id="128007" name="Picture 7" descr="black-forest-country-brea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7600" y="1287463"/>
            <a:ext cx="3454400" cy="2065337"/>
          </a:xfrm>
          <a:prstGeom prst="rect">
            <a:avLst/>
          </a:prstGeom>
          <a:noFill/>
        </p:spPr>
      </p:pic>
      <p:pic>
        <p:nvPicPr>
          <p:cNvPr id="128008" name="Picture 8" descr="bato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46588" y="3343275"/>
            <a:ext cx="4240212" cy="2828925"/>
          </a:xfrm>
          <a:prstGeom prst="rect">
            <a:avLst/>
          </a:prstGeom>
          <a:noFill/>
        </p:spPr>
      </p:pic>
      <p:pic>
        <p:nvPicPr>
          <p:cNvPr id="128009" name="Picture 9" descr="167236a7e3076e514bb8bd5e61bd54fc_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2488" y="3525838"/>
            <a:ext cx="3262312" cy="2417762"/>
          </a:xfrm>
          <a:prstGeom prst="rect">
            <a:avLst/>
          </a:prstGeom>
          <a:noFill/>
        </p:spPr>
      </p:pic>
      <p:sp>
        <p:nvSpPr>
          <p:cNvPr id="128010" name="WordArt 10"/>
          <p:cNvSpPr>
            <a:spLocks noChangeArrowheads="1" noChangeShapeType="1" noTextEdit="1"/>
          </p:cNvSpPr>
          <p:nvPr/>
        </p:nvSpPr>
        <p:spPr bwMode="auto">
          <a:xfrm>
            <a:off x="6216650" y="5781675"/>
            <a:ext cx="14795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Батон</a:t>
            </a:r>
          </a:p>
        </p:txBody>
      </p:sp>
      <p:sp>
        <p:nvSpPr>
          <p:cNvPr id="128011" name="WordArt 11"/>
          <p:cNvSpPr>
            <a:spLocks noChangeArrowheads="1" noChangeShapeType="1" noTextEdit="1"/>
          </p:cNvSpPr>
          <p:nvPr/>
        </p:nvSpPr>
        <p:spPr bwMode="auto">
          <a:xfrm>
            <a:off x="1443038" y="5746750"/>
            <a:ext cx="2062162" cy="65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Булочки</a:t>
            </a:r>
          </a:p>
        </p:txBody>
      </p:sp>
      <p:sp>
        <p:nvSpPr>
          <p:cNvPr id="128012" name="WordArt 12"/>
          <p:cNvSpPr>
            <a:spLocks noChangeArrowheads="1" noChangeShapeType="1" noTextEdit="1"/>
          </p:cNvSpPr>
          <p:nvPr/>
        </p:nvSpPr>
        <p:spPr bwMode="auto">
          <a:xfrm>
            <a:off x="5449888" y="3308350"/>
            <a:ext cx="2551112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Ржаной хлеб</a:t>
            </a:r>
          </a:p>
        </p:txBody>
      </p:sp>
      <p:sp>
        <p:nvSpPr>
          <p:cNvPr id="128013" name="WordArt 13"/>
          <p:cNvSpPr>
            <a:spLocks noChangeArrowheads="1" noChangeShapeType="1" noTextEdit="1"/>
          </p:cNvSpPr>
          <p:nvPr/>
        </p:nvSpPr>
        <p:spPr bwMode="auto">
          <a:xfrm>
            <a:off x="976313" y="3200400"/>
            <a:ext cx="313848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Пшеничный хлеб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9028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9029" name="Picture 5" descr="x_373633236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13774">
            <a:off x="685800" y="457200"/>
            <a:ext cx="3505200" cy="2628900"/>
          </a:xfrm>
          <a:prstGeom prst="rect">
            <a:avLst/>
          </a:prstGeom>
          <a:noFill/>
        </p:spPr>
      </p:pic>
      <p:pic>
        <p:nvPicPr>
          <p:cNvPr id="129030" name="Picture 6" descr="6259367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566738"/>
            <a:ext cx="3370263" cy="2252662"/>
          </a:xfrm>
          <a:prstGeom prst="rect">
            <a:avLst/>
          </a:prstGeom>
          <a:noFill/>
        </p:spPr>
      </p:pic>
      <p:sp>
        <p:nvSpPr>
          <p:cNvPr id="129031" name="WordArt 7"/>
          <p:cNvSpPr>
            <a:spLocks noChangeArrowheads="1" noChangeShapeType="1" noTextEdit="1"/>
          </p:cNvSpPr>
          <p:nvPr/>
        </p:nvSpPr>
        <p:spPr bwMode="auto">
          <a:xfrm>
            <a:off x="1295400" y="2895600"/>
            <a:ext cx="198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Плетёнка</a:t>
            </a:r>
          </a:p>
        </p:txBody>
      </p:sp>
      <p:sp>
        <p:nvSpPr>
          <p:cNvPr id="129032" name="WordArt 8"/>
          <p:cNvSpPr>
            <a:spLocks noChangeArrowheads="1" noChangeShapeType="1" noTextEdit="1"/>
          </p:cNvSpPr>
          <p:nvPr/>
        </p:nvSpPr>
        <p:spPr bwMode="auto">
          <a:xfrm>
            <a:off x="5638800" y="2895600"/>
            <a:ext cx="1981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Ватрушка</a:t>
            </a:r>
          </a:p>
        </p:txBody>
      </p:sp>
      <p:pic>
        <p:nvPicPr>
          <p:cNvPr id="129033" name="Picture 9" descr="bubliki-s-mako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3427413"/>
            <a:ext cx="3429000" cy="2139950"/>
          </a:xfrm>
          <a:prstGeom prst="rect">
            <a:avLst/>
          </a:prstGeom>
          <a:noFill/>
        </p:spPr>
      </p:pic>
      <p:pic>
        <p:nvPicPr>
          <p:cNvPr id="129034" name="Picture 10" descr="baranizd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05400" y="3124200"/>
            <a:ext cx="3200400" cy="2855913"/>
          </a:xfrm>
          <a:prstGeom prst="rect">
            <a:avLst/>
          </a:prstGeom>
          <a:noFill/>
        </p:spPr>
      </p:pic>
      <p:sp>
        <p:nvSpPr>
          <p:cNvPr id="129035" name="WordArt 11"/>
          <p:cNvSpPr>
            <a:spLocks noChangeArrowheads="1" noChangeShapeType="1" noTextEdit="1"/>
          </p:cNvSpPr>
          <p:nvPr/>
        </p:nvSpPr>
        <p:spPr bwMode="auto">
          <a:xfrm>
            <a:off x="6096000" y="5715000"/>
            <a:ext cx="13335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Сушки</a:t>
            </a:r>
          </a:p>
        </p:txBody>
      </p:sp>
      <p:sp>
        <p:nvSpPr>
          <p:cNvPr id="129036" name="WordArt 12"/>
          <p:cNvSpPr>
            <a:spLocks noChangeArrowheads="1" noChangeShapeType="1" noTextEdit="1"/>
          </p:cNvSpPr>
          <p:nvPr/>
        </p:nvSpPr>
        <p:spPr bwMode="auto">
          <a:xfrm>
            <a:off x="1562100" y="5810250"/>
            <a:ext cx="16383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Баранки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0052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0053" name="Picture 5" descr="4b4c277cbb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609600"/>
            <a:ext cx="2973388" cy="2378075"/>
          </a:xfrm>
          <a:prstGeom prst="rect">
            <a:avLst/>
          </a:prstGeom>
          <a:noFill/>
        </p:spPr>
      </p:pic>
      <p:pic>
        <p:nvPicPr>
          <p:cNvPr id="130054" name="Picture 6" descr="Coffee_Route_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609600"/>
            <a:ext cx="2743200" cy="2133600"/>
          </a:xfrm>
          <a:prstGeom prst="rect">
            <a:avLst/>
          </a:prstGeom>
          <a:noFill/>
        </p:spPr>
      </p:pic>
      <p:sp>
        <p:nvSpPr>
          <p:cNvPr id="130055" name="WordArt 7"/>
          <p:cNvSpPr>
            <a:spLocks noChangeArrowheads="1" noChangeShapeType="1" noTextEdit="1"/>
          </p:cNvSpPr>
          <p:nvPr/>
        </p:nvSpPr>
        <p:spPr bwMode="auto">
          <a:xfrm>
            <a:off x="6019800" y="2743200"/>
            <a:ext cx="16383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Рогалик</a:t>
            </a:r>
          </a:p>
        </p:txBody>
      </p:sp>
      <p:sp>
        <p:nvSpPr>
          <p:cNvPr id="130056" name="WordArt 8"/>
          <p:cNvSpPr>
            <a:spLocks noChangeArrowheads="1" noChangeShapeType="1" noTextEdit="1"/>
          </p:cNvSpPr>
          <p:nvPr/>
        </p:nvSpPr>
        <p:spPr bwMode="auto">
          <a:xfrm>
            <a:off x="1524000" y="3048000"/>
            <a:ext cx="18288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Крендель</a:t>
            </a:r>
          </a:p>
        </p:txBody>
      </p:sp>
      <p:pic>
        <p:nvPicPr>
          <p:cNvPr id="130057" name="Picture 9" descr="b7ccc0f35ac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3352800"/>
            <a:ext cx="3429000" cy="2506663"/>
          </a:xfrm>
          <a:prstGeom prst="rect">
            <a:avLst/>
          </a:prstGeom>
          <a:noFill/>
        </p:spPr>
      </p:pic>
      <p:pic>
        <p:nvPicPr>
          <p:cNvPr id="130058" name="Picture 10" descr="60833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07218">
            <a:off x="762000" y="2895600"/>
            <a:ext cx="3533775" cy="3533775"/>
          </a:xfrm>
          <a:prstGeom prst="rect">
            <a:avLst/>
          </a:prstGeom>
          <a:noFill/>
        </p:spPr>
      </p:pic>
      <p:sp>
        <p:nvSpPr>
          <p:cNvPr id="130059" name="WordArt 11"/>
          <p:cNvSpPr>
            <a:spLocks noChangeArrowheads="1" noChangeShapeType="1" noTextEdit="1"/>
          </p:cNvSpPr>
          <p:nvPr/>
        </p:nvSpPr>
        <p:spPr bwMode="auto">
          <a:xfrm>
            <a:off x="6019800" y="5886450"/>
            <a:ext cx="16383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Каравай</a:t>
            </a:r>
          </a:p>
        </p:txBody>
      </p:sp>
      <p:sp>
        <p:nvSpPr>
          <p:cNvPr id="130060" name="WordArt 12"/>
          <p:cNvSpPr>
            <a:spLocks noChangeArrowheads="1" noChangeShapeType="1" noTextEdit="1"/>
          </p:cNvSpPr>
          <p:nvPr/>
        </p:nvSpPr>
        <p:spPr bwMode="auto">
          <a:xfrm>
            <a:off x="1638300" y="5791200"/>
            <a:ext cx="13335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Рулет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7764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765" name="WordArt 5"/>
          <p:cNvSpPr>
            <a:spLocks noChangeArrowheads="1" noChangeShapeType="1" noTextEdit="1"/>
          </p:cNvSpPr>
          <p:nvPr/>
        </p:nvSpPr>
        <p:spPr bwMode="auto">
          <a:xfrm>
            <a:off x="1285852" y="609600"/>
            <a:ext cx="685804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Использованные интернет-ресурсы</a:t>
            </a:r>
            <a:endParaRPr lang="ru-RU" sz="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yrillic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500174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://yandex.ru/images/search?text=%</a:t>
            </a:r>
            <a:r>
              <a:rPr lang="en-US" dirty="0" smtClean="0">
                <a:hlinkClick r:id="rId3"/>
              </a:rPr>
              <a:t>D0%BA%D0%B0%D0%BA%20%D0%BD%D0%B0%D1%88%D0%B8%20%D0%BF%D1%80%D0%B5%D0%B4%D0%BA%D0%B8%20%D1%85%D0%BB%D0%B5%D0%B1%20%D0%B2%D1%8B%D1%80%D0%B0%D1%89%D0%B8%D0%B2%D0%B0%D0%BB%D0%B8&amp;from=tabbar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500438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900igr.net/prezentacija/literatura/khleb-vsemu-golova-239435/uborka-urozhaja-15.html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9812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9814" name="Picture 6" descr="20091026155978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56075" y="609600"/>
            <a:ext cx="4225925" cy="5638800"/>
          </a:xfrm>
          <a:prstGeom prst="rect">
            <a:avLst/>
          </a:prstGeom>
          <a:noFill/>
        </p:spPr>
      </p:pic>
      <p:sp>
        <p:nvSpPr>
          <p:cNvPr id="119815" name="WordArt 7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327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Мукомольный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 завод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0836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0837" name="Picture 5" descr="Flour_mill_20050723_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0750" y="1371600"/>
            <a:ext cx="3719513" cy="4800600"/>
          </a:xfrm>
          <a:prstGeom prst="rect">
            <a:avLst/>
          </a:prstGeom>
          <a:noFill/>
        </p:spPr>
      </p:pic>
      <p:pic>
        <p:nvPicPr>
          <p:cNvPr id="120838" name="Picture 6" descr="16855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4850" y="1371600"/>
            <a:ext cx="3586163" cy="4800600"/>
          </a:xfrm>
          <a:prstGeom prst="rect">
            <a:avLst/>
          </a:prstGeom>
          <a:noFill/>
        </p:spPr>
      </p:pic>
      <p:sp>
        <p:nvSpPr>
          <p:cNvPr id="120839" name="WordArt 7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27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Мельница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24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25" name="Picture 5" descr="1041234_427461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1296988"/>
            <a:ext cx="7162800" cy="4799012"/>
          </a:xfrm>
          <a:prstGeom prst="rect">
            <a:avLst/>
          </a:prstGeom>
          <a:noFill/>
        </p:spPr>
      </p:pic>
      <p:sp>
        <p:nvSpPr>
          <p:cNvPr id="133126" name="WordArt 6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381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Замес теста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4148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4149" name="Picture 5" descr="p-l-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371600"/>
            <a:ext cx="7162800" cy="4775200"/>
          </a:xfrm>
          <a:prstGeom prst="rect">
            <a:avLst/>
          </a:prstGeom>
          <a:noFill/>
        </p:spPr>
      </p:pic>
      <p:sp>
        <p:nvSpPr>
          <p:cNvPr id="134150" name="WordArt 6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381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Замес теста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6196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6197" name="Picture 5" descr="0d5f1ebb28e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667000"/>
            <a:ext cx="3810000" cy="3482975"/>
          </a:xfrm>
          <a:prstGeom prst="rect">
            <a:avLst/>
          </a:prstGeom>
          <a:noFill/>
        </p:spPr>
      </p:pic>
      <p:pic>
        <p:nvPicPr>
          <p:cNvPr id="136198" name="Picture 6" descr="040_hleb_-0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2667000"/>
            <a:ext cx="3810000" cy="3457575"/>
          </a:xfrm>
          <a:prstGeom prst="rect">
            <a:avLst/>
          </a:prstGeom>
          <a:noFill/>
        </p:spPr>
      </p:pic>
      <p:sp>
        <p:nvSpPr>
          <p:cNvPr id="136199" name="WordArt 7"/>
          <p:cNvSpPr>
            <a:spLocks noChangeArrowheads="1" noChangeShapeType="1" noTextEdit="1"/>
          </p:cNvSpPr>
          <p:nvPr/>
        </p:nvSpPr>
        <p:spPr bwMode="auto">
          <a:xfrm>
            <a:off x="1981200" y="914400"/>
            <a:ext cx="510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Приготовление хлеба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в домашних условиях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3908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3909" name="Picture 5" descr="9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3009900"/>
            <a:ext cx="3962400" cy="2971800"/>
          </a:xfrm>
          <a:prstGeom prst="rect">
            <a:avLst/>
          </a:prstGeom>
          <a:noFill/>
        </p:spPr>
      </p:pic>
      <p:pic>
        <p:nvPicPr>
          <p:cNvPr id="123910" name="Picture 6" descr="130376077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3009900"/>
            <a:ext cx="3924300" cy="2943225"/>
          </a:xfrm>
          <a:prstGeom prst="rect">
            <a:avLst/>
          </a:prstGeom>
          <a:noFill/>
        </p:spPr>
      </p:pic>
      <p:sp>
        <p:nvSpPr>
          <p:cNvPr id="123911" name="WordArt 7"/>
          <p:cNvSpPr>
            <a:spLocks noChangeArrowheads="1" noChangeShapeType="1" noTextEdit="1"/>
          </p:cNvSpPr>
          <p:nvPr/>
        </p:nvSpPr>
        <p:spPr bwMode="auto">
          <a:xfrm>
            <a:off x="1981200" y="914400"/>
            <a:ext cx="5105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Приготовление хлеба</a:t>
            </a:r>
          </a:p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на хлебозаводе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85" name="Picture 29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7010400" y="3124200"/>
            <a:ext cx="1143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solidFill>
                  <a:srgbClr val="080808"/>
                </a:solidFill>
              </a:rPr>
              <a:t>Ячмень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1600">
              <a:solidFill>
                <a:srgbClr val="080808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066800" y="563563"/>
            <a:ext cx="731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yrillicOld" pitchFamily="2" charset="0"/>
              </a:rPr>
              <a:t>ХЛЕБНЫЕ ЗЕРНОВЫЕ КУЛЬТУРЫ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1270000" y="3124200"/>
            <a:ext cx="1016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080808"/>
                </a:solidFill>
              </a:rPr>
              <a:t>Кукуруза</a:t>
            </a:r>
          </a:p>
          <a:p>
            <a:endParaRPr lang="ru-RU" sz="1600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1316038" y="5759450"/>
            <a:ext cx="665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solidFill>
                  <a:srgbClr val="080808"/>
                </a:solidFill>
              </a:rPr>
              <a:t>Овёс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4191000" y="3124200"/>
            <a:ext cx="1066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solidFill>
                  <a:srgbClr val="080808"/>
                </a:solidFill>
              </a:rPr>
              <a:t>Просо</a:t>
            </a:r>
          </a:p>
          <a:p>
            <a:endParaRPr lang="ru-RU" sz="1600"/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4038600" y="5759450"/>
            <a:ext cx="1062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080808"/>
                </a:solidFill>
              </a:rPr>
              <a:t>Пшеница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7010400" y="5759450"/>
            <a:ext cx="903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solidFill>
                  <a:srgbClr val="080808"/>
                </a:solidFill>
              </a:rPr>
              <a:t>Рожь</a:t>
            </a:r>
          </a:p>
        </p:txBody>
      </p:sp>
      <p:pic>
        <p:nvPicPr>
          <p:cNvPr id="70675" name="Picture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12954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6" name="Picture 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12954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7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72200" y="12954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8" name="Picture 2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377825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1" name="Picture 2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2200" y="377825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4" name="Picture 2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6600" y="377825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6" name="Picture 26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219200" y="5334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yrillicOld" pitchFamily="2" charset="0"/>
              </a:rPr>
              <a:t>Из чего пекут хлеб?</a:t>
            </a: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33528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2788" y="1371600"/>
            <a:ext cx="1192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0" y="1371600"/>
            <a:ext cx="14478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1012825" y="2819400"/>
            <a:ext cx="663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Вода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1095375" y="4953000"/>
            <a:ext cx="809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/>
              <a:t>Мука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2667000" y="2819400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Соль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7239000" y="2787650"/>
            <a:ext cx="935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Дрожжи</a:t>
            </a:r>
          </a:p>
        </p:txBody>
      </p:sp>
      <p:pic>
        <p:nvPicPr>
          <p:cNvPr id="71697" name="Picture 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0" y="13716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8" name="Picture 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90800" y="37338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1" name="Picture 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91000" y="1371600"/>
            <a:ext cx="22288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2" name="Picture 2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05600" y="3276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4800600" y="2819400"/>
            <a:ext cx="80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Масло</a:t>
            </a: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7086600" y="4876800"/>
            <a:ext cx="769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Сахар</a:t>
            </a:r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3810000" y="5911850"/>
            <a:ext cx="1487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/>
              <a:t>Готовый хлеб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76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1</cp:lastModifiedBy>
  <cp:revision>19</cp:revision>
  <cp:lastPrinted>2021-10-13T19:42:30Z</cp:lastPrinted>
  <dcterms:created xsi:type="dcterms:W3CDTF">1601-01-01T00:00:00Z</dcterms:created>
  <dcterms:modified xsi:type="dcterms:W3CDTF">2022-02-18T07:36:16Z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