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82" r:id="rId3"/>
    <p:sldId id="339" r:id="rId4"/>
    <p:sldId id="340" r:id="rId5"/>
    <p:sldId id="337" r:id="rId6"/>
    <p:sldId id="338" r:id="rId7"/>
    <p:sldId id="341" r:id="rId8"/>
    <p:sldId id="342" r:id="rId9"/>
    <p:sldId id="343" r:id="rId10"/>
    <p:sldId id="344" r:id="rId11"/>
    <p:sldId id="348" r:id="rId12"/>
    <p:sldId id="346" r:id="rId13"/>
    <p:sldId id="347" r:id="rId14"/>
    <p:sldId id="349" r:id="rId15"/>
  </p:sldIdLst>
  <p:sldSz cx="9144000" cy="6858000" type="screen4x3"/>
  <p:notesSz cx="6856413" cy="97139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FF"/>
    <a:srgbClr val="FF0000"/>
    <a:srgbClr val="08080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465DB-DC11-4DCA-B9C4-8E373ED42D5A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AB9F-50EB-4A6A-94E2-E41CB5338C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7898E-4492-4847-AA89-5A0D91F8DEA8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8FAE-2B1B-4D8B-9E35-7E82BFC297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7B75C-D77C-4EE1-8D9C-38803EE5A83E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3DBD8-FE1D-4F65-9C6C-EA6EDFD7E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C799D-E6B0-4014-860E-EDD27A6C25DB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8712B-8FD2-4FB1-BCDA-42F61F6469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B6FD41-CCFA-4178-A2C2-6160E5427CF7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0E236-59A0-44FB-B732-6BFD55AF1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43D69F-106D-4AD2-91BB-476B206FC8EE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062A-FA40-4EE9-9C7F-54F9B8313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3B5AE-897C-4BAE-BB18-AB45EF53D642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98F9-98EB-4518-BD68-240E3A642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6CFDCD-D74D-4745-BF1F-F79A1ED3626A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73838-C711-4D3E-982D-628667EEF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49835-4FE0-4591-8CA6-AC6F3B8E3B61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6303-1DA2-469C-947C-61D6B2EF4B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4EBD5-37EA-4D2F-B983-7A8E7A177791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D6057-87F1-40A6-B3AF-0EFF457AF6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5704EE-6E01-4E51-9F37-177CED5FD64D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8561B-D5DA-4906-BB0F-1AA119515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C8F553-A86F-4095-A8B8-7BB09154D112}" type="datetimeFigureOut">
              <a:rPr lang="ru-RU"/>
              <a:pPr/>
              <a:t>18.02.2022</a:t>
            </a:fld>
            <a:endParaRPr 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A78AC3-3804-47CA-AB02-4823426C350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0%BA%D0%B0%D0%BA%20%D0%BD%D0%B0%D1%88%D0%B8%20%D0%BF%D1%80%D0%B5%D0%B4%D0%BA%D0%B8%20%D1%85%D0%BB%D0%B5%D0%B1%20%D0%B2%D1%8B%D1%80%D0%B0%D1%89%D0%B8%D0%B2%D0%B0%D0%BB%D0%B8&amp;from=tabb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900igr.net/prezentacija/literatura/khleb-vsemu-golova-239435/uborka-urozhaja-1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-457200"/>
            <a:ext cx="152400" cy="762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endParaRPr lang="ru-RU" sz="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609600"/>
            <a:ext cx="7620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rgbClr val="80000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зернышка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колоску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G:\всемирный день хлеба\depositphotos_2878552-stock-photo-wheat-seeds-handfu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33340"/>
            <a:ext cx="4495800" cy="336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Уборка урожая</a:t>
            </a:r>
          </a:p>
        </p:txBody>
      </p:sp>
      <p:pic>
        <p:nvPicPr>
          <p:cNvPr id="117767" name="Picture 7" descr="uborka-uruzhaia-rzhi"/>
          <p:cNvPicPr>
            <a:picLocks noChangeAspect="1" noChangeArrowheads="1"/>
          </p:cNvPicPr>
          <p:nvPr/>
        </p:nvPicPr>
        <p:blipFill>
          <a:blip r:embed="rId3" cstate="email">
            <a:lum bright="28000" contrast="30000"/>
          </a:blip>
          <a:srcRect/>
          <a:stretch>
            <a:fillRect/>
          </a:stretch>
        </p:blipFill>
        <p:spPr bwMode="auto">
          <a:xfrm>
            <a:off x="1066800" y="1295400"/>
            <a:ext cx="7086600" cy="4954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Выгрузка зерна в машину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pic>
        <p:nvPicPr>
          <p:cNvPr id="39938" name="Picture 2" descr="https://exp.idk.ru/wp-content/uploads/2019/12/1541667840_maxresdefault-1.jpg"/>
          <p:cNvPicPr>
            <a:picLocks noChangeAspect="1" noChangeArrowheads="1"/>
          </p:cNvPicPr>
          <p:nvPr/>
        </p:nvPicPr>
        <p:blipFill>
          <a:blip r:embed="rId3"/>
          <a:srcRect r="10619"/>
          <a:stretch>
            <a:fillRect/>
          </a:stretch>
        </p:blipFill>
        <p:spPr bwMode="auto">
          <a:xfrm>
            <a:off x="762000" y="1295400"/>
            <a:ext cx="7696200" cy="48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Сушка зерна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pic>
        <p:nvPicPr>
          <p:cNvPr id="38918" name="Picture 6" descr="https://agrotehholding.ru/wp-content/uploads/2020/05/stroitelstv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6205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Работа элеватора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pic>
        <p:nvPicPr>
          <p:cNvPr id="37890" name="Picture 2" descr="https://seyminfo.ru/wp-content/uploads/2020/10/mpaCm4Nnr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103" y="1244102"/>
            <a:ext cx="7502697" cy="5004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776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5" name="WordArt 5"/>
          <p:cNvSpPr>
            <a:spLocks noChangeArrowheads="1" noChangeShapeType="1" noTextEdit="1"/>
          </p:cNvSpPr>
          <p:nvPr/>
        </p:nvSpPr>
        <p:spPr bwMode="auto">
          <a:xfrm>
            <a:off x="1285852" y="609600"/>
            <a:ext cx="68580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Использованные интернет-ресурсы</a:t>
            </a:r>
            <a:endParaRPr lang="ru-RU" sz="8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500174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://yandex.ru/images/search?text=%</a:t>
            </a:r>
            <a:r>
              <a:rPr lang="en-US" dirty="0" smtClean="0">
                <a:hlinkClick r:id="rId3"/>
              </a:rPr>
              <a:t>D0%BA%D0%B0%D0%BA%20%D0%BD%D0%B0%D1%88%D0%B8%20%D0%BF%D1%80%D0%B5%D0%B4%D0%BA%D0%B8%20%D1%85%D0%BB%D0%B5%D0%B1%20%D0%B2%D1%8B%D1%80%D0%B0%D1%89%D0%B8%D0%B2%D0%B0%D0%BB%D0%B8&amp;from=tabbar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50043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900igr.net/prezentacija/literatura/khleb-vsemu-golova-239435/uborka-urozhaja-15.html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69" name="Picture 3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814388"/>
            <a:ext cx="66294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68" name="Rectangle 32"/>
          <p:cNvSpPr>
            <a:spLocks noChangeArrowheads="1"/>
          </p:cNvSpPr>
          <p:nvPr/>
        </p:nvSpPr>
        <p:spPr bwMode="auto">
          <a:xfrm>
            <a:off x="762000" y="4876800"/>
            <a:ext cx="8001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1600">
                <a:solidFill>
                  <a:srgbClr val="080808"/>
                </a:solidFill>
              </a:rPr>
              <a:t>Хлеб  -  один  из  важнейших  продуктов  в  мире, основной  источник   питания, содержащий практически все питательные вещества,  необходимые для жизни.</a:t>
            </a:r>
            <a:r>
              <a:rPr lang="ru-RU" sz="1600"/>
              <a:t>   </a:t>
            </a:r>
          </a:p>
          <a:p>
            <a:pPr eaLnBrk="0" hangingPunct="0"/>
            <a:r>
              <a:rPr lang="ru-RU" sz="1600"/>
              <a:t>За  всю  жизнь  человек съедает  в  общей  сложности  15  тонн  хлеба, причем основная  его часть потребляется не отдельно, а заодно с другими продуктами питания, то есть хлеб выступает как необходимая добавка почти к любой пище.</a:t>
            </a:r>
          </a:p>
          <a:p>
            <a:pPr eaLnBrk="0" hangingPunct="0"/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44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47" name="Picture 7" descr="Varititan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1270000"/>
            <a:ext cx="7334250" cy="4889500"/>
          </a:xfrm>
          <a:prstGeom prst="rect">
            <a:avLst/>
          </a:prstGeom>
          <a:noFill/>
        </p:spPr>
      </p:pic>
      <p:sp>
        <p:nvSpPr>
          <p:cNvPr id="112648" name="WordArt 8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Вспахивают поле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3668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3669" name="Picture 5" descr="768f1db050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390650"/>
            <a:ext cx="6477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0" name="WordArt 6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Вспахивают поле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0599" name="Picture 7" descr="0_3ddb_f2de1ad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1295400"/>
            <a:ext cx="7239000" cy="4949825"/>
          </a:xfrm>
          <a:prstGeom prst="rect">
            <a:avLst/>
          </a:prstGeom>
          <a:noFill/>
        </p:spPr>
      </p:pic>
      <p:sp>
        <p:nvSpPr>
          <p:cNvPr id="110601" name="WordArt 9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Посев пшеницы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1621" name="Picture 5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3" name="WordArt 7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41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Посев пшеницы</a:t>
            </a:r>
          </a:p>
        </p:txBody>
      </p:sp>
      <p:pic>
        <p:nvPicPr>
          <p:cNvPr id="111624" name="Picture 8" descr="Image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281113"/>
            <a:ext cx="665797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469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4693" name="Picture 5" descr="Wheat_Shoot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143000"/>
            <a:ext cx="6934200" cy="5200650"/>
          </a:xfrm>
          <a:prstGeom prst="rect">
            <a:avLst/>
          </a:prstGeom>
          <a:noFill/>
        </p:spPr>
      </p:pic>
      <p:sp>
        <p:nvSpPr>
          <p:cNvPr id="114694" name="WordArt 6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388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Первые всходы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571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7" name="WordArt 5"/>
          <p:cNvSpPr>
            <a:spLocks noChangeArrowheads="1" noChangeShapeType="1" noTextEdit="1"/>
          </p:cNvSpPr>
          <p:nvPr/>
        </p:nvSpPr>
        <p:spPr bwMode="auto">
          <a:xfrm>
            <a:off x="1371600" y="609600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Спелые колоски пшеницы</a:t>
            </a:r>
          </a:p>
        </p:txBody>
      </p:sp>
      <p:pic>
        <p:nvPicPr>
          <p:cNvPr id="115719" name="Picture 7" descr="cb688408e303763f961eaa454ca9f06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1219200"/>
            <a:ext cx="662940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6740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41" name="Picture 5" descr="Mykola_Pymonenko-Zhnyv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303338"/>
            <a:ext cx="7696200" cy="4792662"/>
          </a:xfrm>
          <a:prstGeom prst="rect">
            <a:avLst/>
          </a:prstGeom>
          <a:noFill/>
        </p:spPr>
      </p:pic>
      <p:sp>
        <p:nvSpPr>
          <p:cNvPr id="116742" name="WordArt 6"/>
          <p:cNvSpPr>
            <a:spLocks noChangeArrowheads="1" noChangeShapeType="1" noTextEdit="1"/>
          </p:cNvSpPr>
          <p:nvPr/>
        </p:nvSpPr>
        <p:spPr bwMode="auto">
          <a:xfrm>
            <a:off x="2590800" y="609600"/>
            <a:ext cx="3733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yrillicOld"/>
              </a:rPr>
              <a:t>Уборка урожая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103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1</cp:lastModifiedBy>
  <cp:revision>20</cp:revision>
  <cp:lastPrinted>1601-01-01T00:00:00Z</cp:lastPrinted>
  <dcterms:created xsi:type="dcterms:W3CDTF">1601-01-01T00:00:00Z</dcterms:created>
  <dcterms:modified xsi:type="dcterms:W3CDTF">2022-02-18T07:35:25Z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