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61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285-18A2-40D2-BA98-7197301E56B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6EB7-4CD5-4816-9E6A-48ADE717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« Березка»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35743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Переславль-Залесский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4214818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оспитатель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Зиновьева С.В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607220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Переславль-Залесский,2019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r="3333"/>
          <a:stretch>
            <a:fillRect/>
          </a:stretch>
        </p:blipFill>
        <p:spPr>
          <a:xfrm>
            <a:off x="285720" y="214290"/>
            <a:ext cx="8429652" cy="59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6396335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Наш город моложе Москвы на 5 лет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7" r="1250"/>
          <a:stretch>
            <a:fillRect/>
          </a:stretch>
        </p:blipFill>
        <p:spPr>
          <a:xfrm>
            <a:off x="3786182" y="2786058"/>
            <a:ext cx="4178744" cy="38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" r="2016"/>
          <a:stretch>
            <a:fillRect/>
          </a:stretch>
        </p:blipFill>
        <p:spPr>
          <a:xfrm>
            <a:off x="357158" y="21429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Основал наш город князь Юрий Долгорукий. Он сразу же начал строить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Спасо-Преображенский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собор. Сейчас это древнейшее здание на всей Ярославской земле. Переславль-Залесский-Родина полководца Александра Невского.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kratkovik.ru/City/images/1uri.jpg"/>
          <p:cNvPicPr>
            <a:picLocks noChangeAspect="1" noChangeArrowheads="1"/>
          </p:cNvPicPr>
          <p:nvPr/>
        </p:nvPicPr>
        <p:blipFill>
          <a:blip r:embed="rId5"/>
          <a:srcRect t="10938"/>
          <a:stretch>
            <a:fillRect/>
          </a:stretch>
        </p:blipFill>
        <p:spPr bwMode="auto">
          <a:xfrm>
            <a:off x="285720" y="2857496"/>
            <a:ext cx="2714644" cy="386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Город лежит на берегу Плещеева озера. Это один из самых больших и чистых водоёмов в средней полосе России.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482" name="Picture 2" descr="https://wikiway.com/upload/iblock/722/Pleshcheevo-ozero-na-zak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54978" cy="46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Здесь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Плещеевом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озере 16-летний русский царь Пётр 1 строит учебный флот, положивший начало будущему русскому флоту.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6" name="Picture 2" descr="https://demiart.ru/forum/uploads19/post-1267963-1495285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930475" cy="328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ÐÐ¾ÑÐ¸Ðº &quot;Ð¤Ð¾ÑÑÑÐ½Ð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857496"/>
            <a:ext cx="4857752" cy="377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Плещеево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озеро знаменито «царской селёдкой» -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Переславской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ряпушкой, пресноводной сельдью, которая водится только в этом озере. Ряпушка изображена на гербе города.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30" name="Picture 2" descr="https://www.kostyor.ru/archives/9-10/images9-10/pete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881" y="2357430"/>
            <a:ext cx="8497961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1801789/59a90468-f7f0-4f02-a975-32b814dfd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velesovik.ru/images/news/97/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82116"/>
            <a:ext cx="8286776" cy="556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Красив наш город с высоты полета воздушного шара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2019-08-26T19:07:23Z</dcterms:created>
  <dcterms:modified xsi:type="dcterms:W3CDTF">2022-02-16T18:00:55Z</dcterms:modified>
</cp:coreProperties>
</file>