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64" r:id="rId6"/>
    <p:sldId id="259" r:id="rId7"/>
    <p:sldId id="265" r:id="rId8"/>
    <p:sldId id="260" r:id="rId9"/>
    <p:sldId id="266" r:id="rId10"/>
    <p:sldId id="261" r:id="rId11"/>
    <p:sldId id="262" r:id="rId12"/>
    <p:sldId id="268" r:id="rId13"/>
    <p:sldId id="267" r:id="rId14"/>
    <p:sldId id="270" r:id="rId15"/>
    <p:sldId id="269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DB02-4CDC-42BA-ABF5-A9C22C49BB6B}" type="datetimeFigureOut">
              <a:rPr lang="ru-RU" smtClean="0"/>
              <a:pPr/>
              <a:t>10.02.2018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BEEFB-384C-432F-9C9F-E3224F7CEA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DB02-4CDC-42BA-ABF5-A9C22C49BB6B}" type="datetimeFigureOut">
              <a:rPr lang="ru-RU" smtClean="0"/>
              <a:pPr/>
              <a:t>10.02.2018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BEEFB-384C-432F-9C9F-E3224F7CEA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DB02-4CDC-42BA-ABF5-A9C22C49BB6B}" type="datetimeFigureOut">
              <a:rPr lang="ru-RU" smtClean="0"/>
              <a:pPr/>
              <a:t>10.02.2018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BEEFB-384C-432F-9C9F-E3224F7CEA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DB02-4CDC-42BA-ABF5-A9C22C49BB6B}" type="datetimeFigureOut">
              <a:rPr lang="ru-RU" smtClean="0"/>
              <a:pPr/>
              <a:t>10.02.2018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BEEFB-384C-432F-9C9F-E3224F7CEA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DB02-4CDC-42BA-ABF5-A9C22C49BB6B}" type="datetimeFigureOut">
              <a:rPr lang="ru-RU" smtClean="0"/>
              <a:pPr/>
              <a:t>10.02.2018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BEEFB-384C-432F-9C9F-E3224F7CEA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DB02-4CDC-42BA-ABF5-A9C22C49BB6B}" type="datetimeFigureOut">
              <a:rPr lang="ru-RU" smtClean="0"/>
              <a:pPr/>
              <a:t>10.02.2018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BEEFB-384C-432F-9C9F-E3224F7CEA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DB02-4CDC-42BA-ABF5-A9C22C49BB6B}" type="datetimeFigureOut">
              <a:rPr lang="ru-RU" smtClean="0"/>
              <a:pPr/>
              <a:t>10.02.2018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BEEFB-384C-432F-9C9F-E3224F7CEA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DB02-4CDC-42BA-ABF5-A9C22C49BB6B}" type="datetimeFigureOut">
              <a:rPr lang="ru-RU" smtClean="0"/>
              <a:pPr/>
              <a:t>10.02.2018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BEEFB-384C-432F-9C9F-E3224F7CEA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DB02-4CDC-42BA-ABF5-A9C22C49BB6B}" type="datetimeFigureOut">
              <a:rPr lang="ru-RU" smtClean="0"/>
              <a:pPr/>
              <a:t>10.02.2018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BEEFB-384C-432F-9C9F-E3224F7CEA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DB02-4CDC-42BA-ABF5-A9C22C49BB6B}" type="datetimeFigureOut">
              <a:rPr lang="ru-RU" smtClean="0"/>
              <a:pPr/>
              <a:t>10.02.2018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BEEFB-384C-432F-9C9F-E3224F7CEA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DB02-4CDC-42BA-ABF5-A9C22C49BB6B}" type="datetimeFigureOut">
              <a:rPr lang="ru-RU" smtClean="0"/>
              <a:pPr/>
              <a:t>10.02.2018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BEEFB-384C-432F-9C9F-E3224F7CEA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CDB02-4CDC-42BA-ABF5-A9C22C49BB6B}" type="datetimeFigureOut">
              <a:rPr lang="ru-RU" smtClean="0"/>
              <a:pPr/>
              <a:t>10.02.2018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BEEFB-384C-432F-9C9F-E3224F7CEA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\Desktop\следы\1478265814_3.jpg"/>
          <p:cNvPicPr>
            <a:picLocks noChangeAspect="1" noChangeArrowheads="1"/>
          </p:cNvPicPr>
          <p:nvPr/>
        </p:nvPicPr>
        <p:blipFill>
          <a:blip r:embed="rId2"/>
          <a:srcRect l="19336" r="566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acer\Desktop\следы\лис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8106006">
            <a:off x="2601106" y="248437"/>
            <a:ext cx="4453632" cy="60112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vashsad.ua/i/gallery/wallpapers/26/1600_1200/78n0F6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acer\Desktop\следы\37527.750x0.jpg"/>
          <p:cNvPicPr>
            <a:picLocks noChangeAspect="1" noChangeArrowheads="1"/>
          </p:cNvPicPr>
          <p:nvPr/>
        </p:nvPicPr>
        <p:blipFill>
          <a:blip r:embed="rId2"/>
          <a:srcRect r="6250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0" name="Picture 6" descr="http://zooblog.ru/uploads/posts/2015-09/1443040445_screenshot_9.png"/>
          <p:cNvPicPr>
            <a:picLocks noChangeAspect="1" noChangeArrowheads="1"/>
          </p:cNvPicPr>
          <p:nvPr/>
        </p:nvPicPr>
        <p:blipFill>
          <a:blip r:embed="rId2"/>
          <a:srcRect r="6158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26628" name="Picture 4" descr="https://stickeroid.com/uploads/pic/full/532258a7e54623e2e71e3af9bdbd19ecd57f3c76.png"/>
          <p:cNvPicPr>
            <a:picLocks noChangeAspect="1" noChangeArrowheads="1"/>
          </p:cNvPicPr>
          <p:nvPr/>
        </p:nvPicPr>
        <p:blipFill>
          <a:blip r:embed="rId3"/>
          <a:srcRect r="64025"/>
          <a:stretch>
            <a:fillRect/>
          </a:stretch>
        </p:blipFill>
        <p:spPr bwMode="auto">
          <a:xfrm flipH="1">
            <a:off x="0" y="357166"/>
            <a:ext cx="3090792" cy="53054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acer\Desktop\следы\217684_900.png"/>
          <p:cNvPicPr>
            <a:picLocks noChangeAspect="1" noChangeArrowheads="1"/>
          </p:cNvPicPr>
          <p:nvPr/>
        </p:nvPicPr>
        <p:blipFill>
          <a:blip r:embed="rId2"/>
          <a:srcRect r="11044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acer\Desktop\следы\b9fe9ecd65a96852b42f47c16f925af9.PNG"/>
          <p:cNvPicPr>
            <a:picLocks noChangeAspect="1" noChangeArrowheads="1"/>
          </p:cNvPicPr>
          <p:nvPr/>
        </p:nvPicPr>
        <p:blipFill>
          <a:blip r:embed="rId2"/>
          <a:srcRect l="3767" t="16043" r="6335" b="718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6627" name="Picture 3" descr="C:\Users\acer\Desktop\следы\513263_3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-928726" y="3000372"/>
            <a:ext cx="4714908" cy="35321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cdn.outdoorhub.com/wp-content/uploads/sites/2/2013/02/elk-herd1.png"/>
          <p:cNvPicPr>
            <a:picLocks noChangeAspect="1" noChangeArrowheads="1"/>
          </p:cNvPicPr>
          <p:nvPr/>
        </p:nvPicPr>
        <p:blipFill>
          <a:blip r:embed="rId2"/>
          <a:srcRect l="11640" t="6250" r="983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natureconservation.in/wp-content/uploads/2016/01/158-2.png"/>
          <p:cNvPicPr>
            <a:picLocks noChangeAspect="1" noChangeArrowheads="1"/>
          </p:cNvPicPr>
          <p:nvPr/>
        </p:nvPicPr>
        <p:blipFill>
          <a:blip r:embed="rId2"/>
          <a:srcRect b="8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s52.radikal.ru/i135/1412/c8/0f9915330c6a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26" name="Picture 6" descr="http://mtdata.ru/u23/photo1CC4/20862270893-0/original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76342" flipH="1">
            <a:off x="1459703" y="1420590"/>
            <a:ext cx="4214790" cy="28098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\Desktop\следы\1478265814_3.jpg"/>
          <p:cNvPicPr>
            <a:picLocks noChangeAspect="1" noChangeArrowheads="1"/>
          </p:cNvPicPr>
          <p:nvPr/>
        </p:nvPicPr>
        <p:blipFill>
          <a:blip r:embed="rId2"/>
          <a:srcRect l="19336" r="566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cer\Desktop\следы\бел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567600">
            <a:off x="1996355" y="-263400"/>
            <a:ext cx="4990565" cy="748584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n1s1.hsmedia.ru/3a/35/56/3a3556b3b738458a3f0fb2bd0a5523c5/660x440_1_43c4b733a191c001244a008492d099c1@800x533_0xd42ee437_8022629811423564807.jpeg"/>
          <p:cNvPicPr>
            <a:picLocks noChangeAspect="1" noChangeArrowheads="1"/>
          </p:cNvPicPr>
          <p:nvPr/>
        </p:nvPicPr>
        <p:blipFill>
          <a:blip r:embed="rId2"/>
          <a:srcRect r="111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cer\Desktop\следы\заец.jpg"/>
          <p:cNvPicPr>
            <a:picLocks noChangeAspect="1" noChangeArrowheads="1"/>
          </p:cNvPicPr>
          <p:nvPr/>
        </p:nvPicPr>
        <p:blipFill>
          <a:blip r:embed="rId2"/>
          <a:srcRect l="15312" t="26250" r="11562" b="6250"/>
          <a:stretch>
            <a:fillRect/>
          </a:stretch>
        </p:blipFill>
        <p:spPr bwMode="auto">
          <a:xfrm>
            <a:off x="714348" y="785794"/>
            <a:ext cx="7635928" cy="52864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allpaperscraft.ru/image/zayats_sneg_ispug_zver_99620_1920x1329.jpg"/>
          <p:cNvPicPr>
            <a:picLocks noChangeAspect="1" noChangeArrowheads="1"/>
          </p:cNvPicPr>
          <p:nvPr/>
        </p:nvPicPr>
        <p:blipFill>
          <a:blip r:embed="rId2"/>
          <a:srcRect l="7708"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cer\Desktop\следы\вол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714356"/>
            <a:ext cx="6667547" cy="50006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opt-182665.ssl.1c-bitrix-cdn.ru/upload/resize_cache/iblock/257/983_755_2/svenzacek_hunt.jpg?1493272294255034"/>
          <p:cNvPicPr>
            <a:picLocks noChangeAspect="1" noChangeArrowheads="1"/>
          </p:cNvPicPr>
          <p:nvPr/>
        </p:nvPicPr>
        <p:blipFill>
          <a:blip r:embed="rId2"/>
          <a:srcRect t="23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cer\Desktop\следы\медвед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480158">
            <a:off x="1135143" y="957163"/>
            <a:ext cx="6667500" cy="41719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s3.pixers.pics/pixers/700/FO/60/45/98/05/700_FO60459805_6eb23d6512236ed7ce184dd82c85ce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0</Words>
  <Application>Microsoft Office PowerPoint</Application>
  <PresentationFormat>Экран (4:3)</PresentationFormat>
  <Paragraphs>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</dc:creator>
  <cp:lastModifiedBy>acer</cp:lastModifiedBy>
  <cp:revision>5</cp:revision>
  <dcterms:created xsi:type="dcterms:W3CDTF">2018-02-10T18:01:53Z</dcterms:created>
  <dcterms:modified xsi:type="dcterms:W3CDTF">2018-02-10T19:25:41Z</dcterms:modified>
</cp:coreProperties>
</file>