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78F6-C119-4890-ACB4-C94043D5F0EE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48F2F-CBA3-4907-825E-E762CA21D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8F2F-CBA3-4907-825E-E762CA21D8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E75E95-3E74-452A-8317-92945E661B5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43B823-F1D4-4D09-ABE0-55D6E30F1D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667000"/>
            <a:ext cx="7543800" cy="15240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работы по повышению сопротивляемости организма воспитанников к воздействию условий внешней среды, укрепление опорно-двигательного </a:t>
            </a:r>
            <a:r>
              <a:rPr lang="ru-RU" sz="2400" dirty="0" smtClean="0">
                <a:solidFill>
                  <a:schemeClr val="tx1"/>
                </a:solidFill>
              </a:rPr>
              <a:t>аппарата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Инструктор по физической культуре</a:t>
            </a:r>
          </a:p>
          <a:p>
            <a:pPr algn="r"/>
            <a:r>
              <a:rPr lang="ru-RU" dirty="0" smtClean="0"/>
              <a:t>Карасёва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5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9150" r="303" b="32898"/>
          <a:stretch/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24440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Через несколько суток неподвижности наблюдаются функциональные расстройства; появляются апатия, забывчивость, невозможность сосредоточиться, расстраивается сон, падает мышечная сила, нарушается координация движений, ухудшается сократимость скелетных мышц, изменяются физико-химические свойства мышечных белков; в костной ткани уменьшается содержание кальция. Особенно пагубна гиподинамия для детей. При недостаточной двигательной активности дети не только отстают в развитии от своих сверстников, но и чаще болеют, имеют нарушения в опорно-двигательной функции.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28428" r="41500" b="1305"/>
          <a:stretch/>
        </p:blipFill>
        <p:spPr>
          <a:xfrm>
            <a:off x="5076056" y="1159351"/>
            <a:ext cx="2778985" cy="453929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980728"/>
            <a:ext cx="3721608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Во время мышечной работы активизируются не только сам исполнительный (нервно-мышечный) аппарат, но и по механизму моторно-висцеральных рефлексов (т.е. рефлексов с мышц на внутренних органов), нервная  и гуморальная регуляции. Поэтому снижение двигательной активности ухудшает состояние организма в целом. Страдают и нервно-мышечная система, и функции внутренних органов.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3362" b="-2100"/>
          <a:stretch/>
        </p:blipFill>
        <p:spPr>
          <a:xfrm>
            <a:off x="2639578" y="548680"/>
            <a:ext cx="3864843" cy="28803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6300" y="3573016"/>
            <a:ext cx="7391400" cy="258809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1900" dirty="0"/>
              <a:t>Приобщение к активной двигательной деятельности нужно начинать в раннем  возрасте. Так как высокие способности детей к </a:t>
            </a:r>
            <a:r>
              <a:rPr lang="ru-RU" sz="1900" dirty="0" smtClean="0"/>
              <a:t>овладению </a:t>
            </a:r>
            <a:r>
              <a:rPr lang="ru-RU" sz="1900" dirty="0"/>
              <a:t>новыми движениями постепенно утрачиваются или одновременно с процессом взросления. С наступлением зрелости и окончанием структурной дифференцировки нервной системы овладение новыми движениями требует больше времени, умственных и физических затрат. Ребенок обладает не только большой пластичностью мозга, но и высокой чувствительностью к специфическим для человека способам стимулирования его развития.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7734" b="13301"/>
          <a:stretch/>
        </p:blipFill>
        <p:spPr>
          <a:xfrm>
            <a:off x="827584" y="764704"/>
            <a:ext cx="7426512" cy="35283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6300" y="5157192"/>
            <a:ext cx="73914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СПАСИБО ЗА ВНИМАНИЕ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3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87946" y="3429000"/>
            <a:ext cx="7368108" cy="2520279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Одной из важнейших задач нашего общества является формирование жизнеспособного, здорового подрастающего поколения. В настоящее время в условиях неблагоприятной экологической обстановки, неустойчивых социальных условий проблема здоровья детей является особенно актуальной. Начинать решать эту важную проблему необходимо еще задолго до рождения ребенка и, особенно, в первые, самые ответственные его годы жизни. Именно в этот возрастной период закладываются основы здоровья </a:t>
            </a:r>
            <a:r>
              <a:rPr lang="ru-RU" dirty="0" smtClean="0"/>
              <a:t>человека, </a:t>
            </a:r>
            <a:r>
              <a:rPr lang="ru-RU" dirty="0"/>
              <a:t>вырабатывается сопротивляемость организма к неблагоприятным воздействиям окружающей среды.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35123" r="303" b="1369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15240" r="303" b="27098"/>
          <a:stretch/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3861048"/>
            <a:ext cx="7391400" cy="20882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Двигательная активность – не только особенность высокоорганизованной живой материи, но и в наиболее общей форме – форме движения материи – необходимое условие самой жизни. Если </a:t>
            </a:r>
            <a:r>
              <a:rPr lang="ru-RU" dirty="0" smtClean="0"/>
              <a:t>человек </a:t>
            </a:r>
            <a:r>
              <a:rPr lang="ru-RU" dirty="0"/>
              <a:t>ограничен в этой естественной потребности, его природные задатки постепенно утрачивают свое значение. Ограничение двигательной активности приводит к функциональным и морфологическим изменениям в организме и снижению качества жизни. Природа не поощряет бездействия.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22719" r="46455" b="19587"/>
          <a:stretch/>
        </p:blipFill>
        <p:spPr>
          <a:xfrm>
            <a:off x="5148064" y="620688"/>
            <a:ext cx="2860158" cy="326419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6300" y="4221088"/>
            <a:ext cx="7391400" cy="180020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Содержанием двигательной активности являются разнообразные движения: ходьба, бег, прыжки, лазанье, метание. Движения являются биологической потребностью растущего организма, без удовлетворения которой ребенок не может правильно развиваться и расти здоровым. Они способствуют развитию всех систем организма и особенно сердечно-сосудистой, дыхательной, костно-мышечной, нервной.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2790" r="4535" b="2636"/>
          <a:stretch/>
        </p:blipFill>
        <p:spPr>
          <a:xfrm>
            <a:off x="899592" y="620688"/>
            <a:ext cx="3854302" cy="25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4149080"/>
            <a:ext cx="7391400" cy="1800200"/>
          </a:xfrm>
        </p:spPr>
        <p:txBody>
          <a:bodyPr/>
          <a:lstStyle/>
          <a:p>
            <a:pPr algn="just"/>
            <a:r>
              <a:rPr lang="ru-RU" dirty="0"/>
              <a:t>В списке факторов сохранения и укрепления здоровья ведущая роль принадлежит физической культуре, разнообразным средствам повышения двигательной активности. Физическая активность </a:t>
            </a:r>
            <a:r>
              <a:rPr lang="ru-RU" dirty="0" smtClean="0"/>
              <a:t>повышает </a:t>
            </a:r>
            <a:r>
              <a:rPr lang="ru-RU" dirty="0"/>
              <a:t>естественную, защитную устойчивость </a:t>
            </a:r>
            <a:r>
              <a:rPr lang="ru-RU" dirty="0" smtClean="0"/>
              <a:t>организма ребенка: он </a:t>
            </a:r>
            <a:r>
              <a:rPr lang="ru-RU" dirty="0"/>
              <a:t>обретает надежную способность активно бороться с болезнетворными агентами внешней среды.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2156" r="303" b="26666"/>
          <a:stretch/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4149080"/>
            <a:ext cx="7391400" cy="1800200"/>
          </a:xfrm>
        </p:spPr>
        <p:txBody>
          <a:bodyPr/>
          <a:lstStyle/>
          <a:p>
            <a:pPr algn="just"/>
            <a:r>
              <a:rPr lang="ru-RU" dirty="0"/>
              <a:t>Для адаптации к окружающей среде </a:t>
            </a:r>
            <a:r>
              <a:rPr lang="ru-RU" dirty="0" smtClean="0"/>
              <a:t>человек должен </a:t>
            </a:r>
            <a:r>
              <a:rPr lang="ru-RU" dirty="0"/>
              <a:t>активно двигаться. Становление человека происходило в условиях высокой двигательной активности, которая была необходимым условием его существования, биологического и социального процесса. Тончайшая сработанность всех систем организма формировалась в процессе эволюции на фоне активной двигательной деятельности.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3645024"/>
            <a:ext cx="7391400" cy="230425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1900" dirty="0"/>
              <a:t>Будучи изолированными от общества людей в раннем детстве, человек никак не проявляет активности, потребности в подлинно человеческом познании окружающего мира. И наоборот, чем больше он к этому побуждается специальным педагогическим руководством, тем быстрее и охотнее приобщается к ценностям общечеловеческой культуры. В связи с этим активное приобщение детей к овладению теоретическими основами спорта, физиологическими, прикладными знаниями необходимо не только для спортивного роста, но и для социализации человека, формирования его личности.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1029"/>
          <a:stretch>
            <a:fillRect/>
          </a:stretch>
        </p:blipFill>
        <p:spPr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37378" r="303" b="11444"/>
          <a:stretch/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6300" y="3399999"/>
            <a:ext cx="7391400" cy="288032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Правильно организованная двигательная активность способствует формированию личности ребенка. У малыша появляются такие важные качества, как самостоятельность, активность, инициативность, формируется смелость и разумная осторожность. Дети приобретают в процессе двигательной деятельности навыки общения со взрослыми и сверстниками, учатся согласовывать свои действия с требованиями взрослых и с действиями других детей. Без движений не может осуществиться ни один вид детской деятельности (предметная, игровая, элементарно трудовая и т. п.). Важно так организовать жизнь ребенка, чтобы он полностью удовлетворил свою потребность в движении. 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392" y="3717032"/>
            <a:ext cx="7391400" cy="22322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Недостаток активности приводит к нарушению работы мышечного аппарата и внутренних органов вследствие уменьшения интенсивности </a:t>
            </a:r>
            <a:r>
              <a:rPr lang="ru-RU" dirty="0" err="1"/>
              <a:t>импульсации</a:t>
            </a:r>
            <a:r>
              <a:rPr lang="ru-RU" dirty="0"/>
              <a:t> из скелетных мышц в центральный аппарат регуляции. На уровне внутриклеточного обмена </a:t>
            </a:r>
            <a:r>
              <a:rPr lang="ru-RU" dirty="0" smtClean="0"/>
              <a:t>гипокинезия (состояние недостаточной двигательной активности) </a:t>
            </a:r>
            <a:r>
              <a:rPr lang="ru-RU" dirty="0"/>
              <a:t>приводит к снижению структур. При гипокинезии изменяется структура скелетных мышц и миокарда. Падает иммунологическая устойчивость, активность. Также снижается устойчивость организма к </a:t>
            </a:r>
            <a:r>
              <a:rPr lang="ru-RU" dirty="0" err="1"/>
              <a:t>перенагреванию</a:t>
            </a:r>
            <a:r>
              <a:rPr lang="ru-RU" dirty="0"/>
              <a:t>, охлаждению, недостатку кислорода.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8688" r="303" b="13370"/>
          <a:stretch/>
        </p:blipFill>
        <p:spPr/>
      </p:pic>
    </p:spTree>
    <p:extLst>
      <p:ext uri="{BB962C8B-B14F-4D97-AF65-F5344CB8AC3E}">
        <p14:creationId xmlns:p14="http://schemas.microsoft.com/office/powerpoint/2010/main" val="191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348</TotalTime>
  <Words>746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Организация работы по повышению сопротивляемости организма воспитанников к воздействию условий внешней среды, укрепление опорно-двигательного аппарата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19</cp:revision>
  <dcterms:created xsi:type="dcterms:W3CDTF">2021-11-13T18:46:58Z</dcterms:created>
  <dcterms:modified xsi:type="dcterms:W3CDTF">2021-11-15T08:29:10Z</dcterms:modified>
</cp:coreProperties>
</file>