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57" r:id="rId4"/>
    <p:sldId id="258" r:id="rId5"/>
    <p:sldId id="261" r:id="rId6"/>
    <p:sldId id="262" r:id="rId7"/>
    <p:sldId id="263" r:id="rId8"/>
    <p:sldId id="264" r:id="rId9"/>
    <p:sldId id="271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«Детский сад «Березка»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48649" y="1556792"/>
            <a:ext cx="6391703" cy="2592288"/>
          </a:xfrm>
        </p:spPr>
        <p:txBody>
          <a:bodyPr>
            <a:normAutofit fontScale="40000" lnSpcReduction="20000"/>
          </a:bodyPr>
          <a:lstStyle/>
          <a:p>
            <a:r>
              <a:rPr lang="ru-RU" sz="5400" b="1" dirty="0"/>
              <a:t> </a:t>
            </a:r>
            <a:endParaRPr lang="ru-RU" sz="5400" dirty="0"/>
          </a:p>
          <a:p>
            <a:endParaRPr lang="ru-RU" sz="5400" dirty="0" smtClean="0"/>
          </a:p>
          <a:p>
            <a:r>
              <a:rPr lang="ru-RU" sz="1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«Вулкан»</a:t>
            </a:r>
            <a:r>
              <a:rPr lang="ru-RU" sz="1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к занятию 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познавательному развитию)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/>
              <a:t> </a:t>
            </a:r>
            <a:endParaRPr lang="ru-RU" sz="5400" dirty="0"/>
          </a:p>
          <a:p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3191" y="4476506"/>
            <a:ext cx="434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Гончакова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В.С.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3049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г.о. г. Переславль-Залесский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4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Вулканолог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142"/>
            <a:ext cx="9143998" cy="68771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800" b="1" smtClean="0">
                <a:latin typeface="Comic Sans MS" panose="030F0702030302020204" pitchFamily="66" charset="0"/>
              </a:rPr>
              <a:t>Физкультминутка</a:t>
            </a:r>
          </a:p>
          <a:p>
            <a:pPr marL="0" lvl="0" indent="0" algn="ctr">
              <a:buNone/>
            </a:pPr>
            <a:endParaRPr lang="ru-RU" sz="2400" b="1" smtClean="0">
              <a:latin typeface="Comic Sans MS" panose="030F0702030302020204" pitchFamily="66" charset="0"/>
            </a:endParaRPr>
          </a:p>
          <a:p>
            <a:pPr marL="0" lvl="0" indent="0" algn="ctr">
              <a:buNone/>
            </a:pPr>
            <a:r>
              <a:rPr lang="ru-RU" b="1" smtClean="0">
                <a:latin typeface="Comic Sans MS" panose="030F0702030302020204" pitchFamily="66" charset="0"/>
              </a:rPr>
              <a:t>Вулканы начали «играть» из жерла лаву извергать </a:t>
            </a:r>
          </a:p>
          <a:p>
            <a:pPr marL="0" indent="0" algn="ctr">
              <a:buNone/>
            </a:pPr>
            <a:r>
              <a:rPr lang="ru-RU" b="1" smtClean="0">
                <a:latin typeface="Comic Sans MS" panose="030F0702030302020204" pitchFamily="66" charset="0"/>
              </a:rPr>
              <a:t>Вулкан гремит! Вулкан пыхтит! Как грозен он сейчас на вид! </a:t>
            </a:r>
          </a:p>
          <a:p>
            <a:pPr marL="0" lvl="0" indent="0" algn="ctr">
              <a:buNone/>
            </a:pPr>
            <a:r>
              <a:rPr lang="ru-RU" b="1" smtClean="0">
                <a:latin typeface="Comic Sans MS" panose="030F0702030302020204" pitchFamily="66" charset="0"/>
              </a:rPr>
              <a:t>Но вот он начал уставать - Огонь в нём начал угасать</a:t>
            </a:r>
          </a:p>
          <a:p>
            <a:pPr marL="0" lvl="0" indent="0" algn="ctr">
              <a:buNone/>
            </a:pPr>
            <a:r>
              <a:rPr lang="ru-RU" b="1" smtClean="0">
                <a:latin typeface="Comic Sans MS" panose="030F0702030302020204" pitchFamily="66" charset="0"/>
              </a:rPr>
              <a:t>Последний раз огнём дыхнул</a:t>
            </a:r>
          </a:p>
          <a:p>
            <a:pPr marL="0" indent="0" algn="ctr">
              <a:buNone/>
            </a:pPr>
            <a:r>
              <a:rPr lang="ru-RU" b="1" smtClean="0">
                <a:latin typeface="Comic Sans MS" panose="030F0702030302020204" pitchFamily="66" charset="0"/>
              </a:rPr>
              <a:t>И на десятки лет уснул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вулкан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6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998" cy="6858000"/>
          </a:xfrm>
        </p:spPr>
      </p:pic>
    </p:spTree>
    <p:extLst>
      <p:ext uri="{BB962C8B-B14F-4D97-AF65-F5344CB8AC3E}">
        <p14:creationId xmlns:p14="http://schemas.microsoft.com/office/powerpoint/2010/main" val="4961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79226" cy="6858000"/>
          </a:xfrm>
        </p:spPr>
      </p:pic>
    </p:spTree>
    <p:extLst>
      <p:ext uri="{BB962C8B-B14F-4D97-AF65-F5344CB8AC3E}">
        <p14:creationId xmlns:p14="http://schemas.microsoft.com/office/powerpoint/2010/main" val="31521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66" y="0"/>
            <a:ext cx="9510701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улкан\208068_640x428_pemzachtoetotakoeigdeprimenyaetscae50a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0"/>
            <a:ext cx="978161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142"/>
            <a:ext cx="9143998" cy="687714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" y="1"/>
            <a:ext cx="4586809" cy="3302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64" y="-19142"/>
            <a:ext cx="4542836" cy="3422866"/>
          </a:xfrm>
          <a:prstGeom prst="rect">
            <a:avLst/>
          </a:prstGeom>
        </p:spPr>
      </p:pic>
      <p:pic>
        <p:nvPicPr>
          <p:cNvPr id="8" name="Picture 4" descr="C:\Users\Оксана\Desktop\unled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88" y="3349849"/>
            <a:ext cx="4968552" cy="350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Оксана\Desktop\unti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6952"/>
            <a:ext cx="4571999" cy="37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89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Виды вулканов</a:t>
            </a:r>
            <a:r>
              <a:rPr lang="ru-RU" sz="89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89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8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57" y="2960338"/>
            <a:ext cx="2944941" cy="38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99" y="2987722"/>
            <a:ext cx="3108802" cy="38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вулкан\20131003050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338"/>
            <a:ext cx="3090258" cy="38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знак завершения 6"/>
          <p:cNvSpPr/>
          <p:nvPr/>
        </p:nvSpPr>
        <p:spPr>
          <a:xfrm>
            <a:off x="179512" y="2052758"/>
            <a:ext cx="2592288" cy="612862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Действующие 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090258" y="2052758"/>
            <a:ext cx="2592288" cy="612862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Уснувшие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326647" y="2020829"/>
            <a:ext cx="2592288" cy="612862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Потухшие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дошкольное образовательное учреждение  «Детский сад «Березка»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Виды вулканов </vt:lpstr>
      <vt:lpstr>Вулканолог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BUK</cp:lastModifiedBy>
  <cp:revision>44</cp:revision>
  <dcterms:created xsi:type="dcterms:W3CDTF">2024-09-08T12:51:30Z</dcterms:created>
  <dcterms:modified xsi:type="dcterms:W3CDTF">2024-10-23T11:39:24Z</dcterms:modified>
</cp:coreProperties>
</file>