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15"/>
  </p:notesMasterIdLst>
  <p:sldIdLst>
    <p:sldId id="257" r:id="rId2"/>
    <p:sldId id="264" r:id="rId3"/>
    <p:sldId id="276" r:id="rId4"/>
    <p:sldId id="277" r:id="rId5"/>
    <p:sldId id="271" r:id="rId6"/>
    <p:sldId id="267" r:id="rId7"/>
    <p:sldId id="268" r:id="rId8"/>
    <p:sldId id="269" r:id="rId9"/>
    <p:sldId id="270" r:id="rId10"/>
    <p:sldId id="275" r:id="rId11"/>
    <p:sldId id="273" r:id="rId12"/>
    <p:sldId id="274" r:id="rId13"/>
    <p:sldId id="27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187" autoAdjust="0"/>
  </p:normalViewPr>
  <p:slideViewPr>
    <p:cSldViewPr>
      <p:cViewPr varScale="1">
        <p:scale>
          <a:sx n="71" d="100"/>
          <a:sy n="71" d="100"/>
        </p:scale>
        <p:origin x="-13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5E5E0-9091-4871-928C-6270426CBB95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34044-904A-4A33-BF55-BF3BA4578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623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0514F-E8CE-4BC4-8428-B8389502D555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625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0514F-E8CE-4BC4-8428-B8389502D555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155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4A60514F-E8CE-4BC4-8428-B8389502D555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3446BC1A-60D2-4333-A2C5-39DA3EE20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058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0514F-E8CE-4BC4-8428-B8389502D555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886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A60514F-E8CE-4BC4-8428-B8389502D555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46BC1A-60D2-4333-A2C5-39DA3EE20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74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0514F-E8CE-4BC4-8428-B8389502D555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272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0514F-E8CE-4BC4-8428-B8389502D555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22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0514F-E8CE-4BC4-8428-B8389502D555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13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0514F-E8CE-4BC4-8428-B8389502D555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868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0514F-E8CE-4BC4-8428-B8389502D555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199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0514F-E8CE-4BC4-8428-B8389502D555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974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A60514F-E8CE-4BC4-8428-B8389502D555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446BC1A-60D2-4333-A2C5-39DA3EE20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94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chemeClr val="bg2">
                <a:shade val="10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6230" y="260648"/>
            <a:ext cx="45901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ООБРАЗОВАТЕЛЬНОЕ УЧРЕЖДЕНИЕ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«БЕРЁЗКА»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9354" y="2348880"/>
            <a:ext cx="61059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на тему:</a:t>
            </a:r>
          </a:p>
          <a:p>
            <a:pPr algn="ctr"/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СЛОВАРЯ У ДЕТЕЙ МЛАДШЕГО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2080" y="4365104"/>
            <a:ext cx="33484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группы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младшего возраста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Зиновьева Светлана Васильевна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45" y="3932006"/>
            <a:ext cx="2929335" cy="26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79" y="6079031"/>
            <a:ext cx="2487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Переславль-Залесский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12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chemeClr val="bg2">
                <a:shade val="10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3501009"/>
            <a:ext cx="2808312" cy="2808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318" y="3501007"/>
            <a:ext cx="3953366" cy="28249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188640"/>
            <a:ext cx="2304256" cy="3060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188640"/>
            <a:ext cx="2338880" cy="3060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3847" y="1340768"/>
            <a:ext cx="25074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айди лишнее 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87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chemeClr val="bg2">
                <a:shade val="10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0648"/>
            <a:ext cx="42672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3645024"/>
            <a:ext cx="3675840" cy="275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15527"/>
          <a:stretch/>
        </p:blipFill>
        <p:spPr bwMode="auto">
          <a:xfrm>
            <a:off x="5088428" y="260647"/>
            <a:ext cx="3744568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4149080"/>
            <a:ext cx="3889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Экскурсии по территории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детского сада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85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chemeClr val="bg2">
                <a:shade val="10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8" y="2348880"/>
            <a:ext cx="2669283" cy="20019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6633"/>
            <a:ext cx="2664296" cy="19982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2" y="4587124"/>
            <a:ext cx="2669283" cy="2001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26015"/>
            <a:ext cx="2651787" cy="1988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46" y="4632310"/>
            <a:ext cx="2623931" cy="19679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69" y="4621603"/>
            <a:ext cx="2652483" cy="19893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230" y="116633"/>
            <a:ext cx="2672242" cy="20041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818" y="2227848"/>
            <a:ext cx="1707654" cy="2276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85020" y="2895437"/>
            <a:ext cx="4032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нашей группы очень любят</a:t>
            </a:r>
          </a:p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грать в различные игры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67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chemeClr val="bg2">
                <a:shade val="10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3821" y="1196752"/>
            <a:ext cx="54350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</a:p>
          <a:p>
            <a:pPr algn="ctr"/>
            <a:endParaRPr lang="ru-RU" sz="36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Вам успехов!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F:\дет сад березка для работы\цветные картинки\куклы\81526541_large_0_8053b_279e1de1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0" y="2951078"/>
            <a:ext cx="3634854" cy="38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92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chemeClr val="bg2">
                <a:shade val="10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492896"/>
            <a:ext cx="6169687" cy="46272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92696"/>
            <a:ext cx="7578870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Речь-форма общения</a:t>
            </a:r>
          </a:p>
          <a:p>
            <a:endParaRPr lang="ru-RU" sz="24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Словарная работа в ДОУ- это планомерное расширение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ассивного словаря и перевода его в активный словарь.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89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chemeClr val="bg2">
                <a:shade val="10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3608"/>
            <a:ext cx="3120256" cy="134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23609"/>
            <a:ext cx="3120254" cy="134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334085"/>
            <a:ext cx="2021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Накопление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содержания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словаря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1310018"/>
            <a:ext cx="2301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Закрепление 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активизация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словаря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27" y="2685851"/>
            <a:ext cx="3672408" cy="104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0826" y="2748854"/>
            <a:ext cx="3380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Рассматривание и наблюдение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за животными и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деятельностью взрослых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58" y="2685851"/>
            <a:ext cx="3670300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58" y="4107855"/>
            <a:ext cx="3670300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58" y="5550828"/>
            <a:ext cx="3670300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05" y="4107855"/>
            <a:ext cx="3670300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05" y="5530941"/>
            <a:ext cx="3670300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1798" y="4309357"/>
            <a:ext cx="3539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Рассматривание картин с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малознакомым содержанием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786" y="5855554"/>
            <a:ext cx="3461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Художественная литература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4007" y="3025853"/>
            <a:ext cx="3160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Рассматривание игрушек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8016" y="4309357"/>
            <a:ext cx="3289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Рассматривание картин со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знакомым содержанием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6136" y="5855554"/>
            <a:ext cx="2643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45223" y="260648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Методы обогащения словаря детей младшего возраста</a:t>
            </a:r>
            <a:endParaRPr lang="ru-RU" sz="1600" dirty="0">
              <a:solidFill>
                <a:schemeClr val="tx2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1838457" y="2467893"/>
            <a:ext cx="173251" cy="2179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1859571" y="3735188"/>
            <a:ext cx="120141" cy="3726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140416"/>
            <a:ext cx="1587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68" y="5160303"/>
            <a:ext cx="1587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68" y="3735188"/>
            <a:ext cx="1587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940" y="2470795"/>
            <a:ext cx="20796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Прямая со стрелкой 15"/>
          <p:cNvCxnSpPr/>
          <p:nvPr/>
        </p:nvCxnSpPr>
        <p:spPr>
          <a:xfrm>
            <a:off x="5796136" y="836712"/>
            <a:ext cx="288032" cy="2241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59462">
            <a:off x="2663594" y="832686"/>
            <a:ext cx="37147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9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chemeClr val="bg2">
                <a:shade val="10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37927"/>
            <a:ext cx="6692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Методические приёмы в активизации словаря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5" y="703457"/>
            <a:ext cx="445872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Словесные приемы</a:t>
            </a:r>
          </a:p>
          <a:p>
            <a:endParaRPr lang="ru-RU" sz="2400" b="1" u="sng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Речевой образец;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Повторное проговаривание;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Объяснение;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Указания;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Вопрос.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413" y="3789040"/>
            <a:ext cx="58356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 startAt="2"/>
            </a:pPr>
            <a:r>
              <a:rPr lang="ru-RU" sz="24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Наглядные приёмы</a:t>
            </a:r>
          </a:p>
          <a:p>
            <a:endParaRPr lang="ru-RU" sz="2400" b="1" u="sng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 иллюстрированного материала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 картин;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 предметов;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 способа действий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4048" y="2068524"/>
            <a:ext cx="4097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 startAt="3"/>
            </a:pPr>
            <a:r>
              <a:rPr lang="ru-RU" sz="24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Игровые приёмы</a:t>
            </a:r>
          </a:p>
          <a:p>
            <a:pPr marL="457200" indent="-457200">
              <a:buAutoNum type="arabicPeriod" startAt="3"/>
            </a:pPr>
            <a:endParaRPr lang="ru-RU" sz="2400" b="1" u="sng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Могут быть и наглядными,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практическими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4077072"/>
            <a:ext cx="803592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25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chemeClr val="bg2">
                <a:shade val="10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482697"/>
            <a:ext cx="659308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основные задачи в речевом развитии:</a:t>
            </a:r>
          </a:p>
          <a:p>
            <a:endParaRPr lang="ru-RU" sz="24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словаря новыми словами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и уточнение словаря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словаря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Устранение из речи нелитературных слов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121" y="3607709"/>
            <a:ext cx="4003079" cy="302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8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chemeClr val="bg2">
                <a:shade val="10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204864"/>
            <a:ext cx="4474852" cy="44870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476672"/>
            <a:ext cx="84933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один из самых продуктивных 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способов расширения словаря и 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закрепления речевых навыков.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5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chemeClr val="bg2">
                <a:shade val="10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789040"/>
            <a:ext cx="3888432" cy="27482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0649"/>
            <a:ext cx="4032013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266594"/>
            <a:ext cx="3874549" cy="27303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3568" y="3131386"/>
            <a:ext cx="7387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Детеныши.  Кто что делает?  Кто где живет?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86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chemeClr val="bg2">
                <a:shade val="10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79537"/>
            <a:ext cx="2952328" cy="41038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404664"/>
            <a:ext cx="4049130" cy="28643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59" y="3499624"/>
            <a:ext cx="4049131" cy="2834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5085184"/>
            <a:ext cx="32683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Опиши предмет</a:t>
            </a:r>
          </a:p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цвета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10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chemeClr val="bg2">
                <a:shade val="10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2326229" cy="30514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945" y="3573016"/>
            <a:ext cx="2232248" cy="30300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599580"/>
            <a:ext cx="3882391" cy="29815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3968" y="404664"/>
            <a:ext cx="4248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 начала, что потом?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BC1A-60D2-4333-A2C5-39DA3EE2000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5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лосы">
  <a:themeElements>
    <a:clrScheme name="Полосы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Полосы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Полосы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TM03090430[[fn=Окаймление]]</Template>
  <TotalTime>206</TotalTime>
  <Words>231</Words>
  <Application>Microsoft Office PowerPoint</Application>
  <PresentationFormat>Экран (4:3)</PresentationFormat>
  <Paragraphs>88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Полосы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Pretty</dc:creator>
  <cp:lastModifiedBy>Pretty</cp:lastModifiedBy>
  <cp:revision>25</cp:revision>
  <dcterms:created xsi:type="dcterms:W3CDTF">2016-10-24T16:27:59Z</dcterms:created>
  <dcterms:modified xsi:type="dcterms:W3CDTF">2016-11-17T15:33:27Z</dcterms:modified>
</cp:coreProperties>
</file>