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7" r:id="rId3"/>
    <p:sldId id="278" r:id="rId4"/>
    <p:sldId id="266" r:id="rId5"/>
    <p:sldId id="265" r:id="rId6"/>
    <p:sldId id="264" r:id="rId7"/>
    <p:sldId id="260" r:id="rId8"/>
    <p:sldId id="259" r:id="rId9"/>
    <p:sldId id="272" r:id="rId10"/>
    <p:sldId id="271" r:id="rId11"/>
    <p:sldId id="270" r:id="rId12"/>
    <p:sldId id="263" r:id="rId13"/>
    <p:sldId id="261" r:id="rId14"/>
    <p:sldId id="262" r:id="rId15"/>
    <p:sldId id="268" r:id="rId16"/>
    <p:sldId id="269" r:id="rId17"/>
    <p:sldId id="273" r:id="rId18"/>
    <p:sldId id="277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591507E-A181-4C4A-8D01-556F9CD56D27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57E5CDE-C036-4511-AA04-991EBBC3A7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928802"/>
            <a:ext cx="6198812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Презентация</a:t>
            </a:r>
            <a:endParaRPr lang="ru-RU" sz="5400" b="1" cap="all" spc="0" dirty="0" smtClean="0">
              <a:ln w="0"/>
              <a:solidFill>
                <a:schemeClr val="bg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«День </a:t>
            </a:r>
            <a:r>
              <a:rPr lang="ru-RU" sz="5400" b="1" cap="all" dirty="0" err="1" smtClean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ПобедЫ</a:t>
            </a:r>
            <a:r>
              <a:rPr lang="ru-RU" sz="5400" b="1" cap="all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»</a:t>
            </a:r>
            <a:endParaRPr lang="ru-RU" sz="5400" b="1" cap="all" spc="0" dirty="0">
              <a:ln w="0"/>
              <a:solidFill>
                <a:schemeClr val="bg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2530" name="Picture 2" descr="http://www.playcast.ru/uploads/2018/04/30/2515008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357562"/>
            <a:ext cx="6286544" cy="33318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428604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«БЕРЕЗКА»</a:t>
            </a: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564357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Подготовила: Зиновьева С.В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mtdata.ru/u18/photoAC77/20802107908-0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429685" cy="60007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medicmap.ru/upload/images/______3.jpg"/>
          <p:cNvPicPr>
            <a:picLocks noChangeAspect="1" noChangeArrowheads="1"/>
          </p:cNvPicPr>
          <p:nvPr/>
        </p:nvPicPr>
        <p:blipFill>
          <a:blip r:embed="rId2"/>
          <a:srcRect l="6767" r="2255"/>
          <a:stretch>
            <a:fillRect/>
          </a:stretch>
        </p:blipFill>
        <p:spPr bwMode="auto">
          <a:xfrm>
            <a:off x="285720" y="571480"/>
            <a:ext cx="8643998" cy="58626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heatreglas.ru/uploads/gallery/edinichka/10683692_10205188120448769_4201480192490044126_o.jpg"/>
          <p:cNvPicPr>
            <a:picLocks noChangeAspect="1" noChangeArrowheads="1"/>
          </p:cNvPicPr>
          <p:nvPr/>
        </p:nvPicPr>
        <p:blipFill>
          <a:blip r:embed="rId2"/>
          <a:srcRect l="9349"/>
          <a:stretch>
            <a:fillRect/>
          </a:stretch>
        </p:blipFill>
        <p:spPr bwMode="auto">
          <a:xfrm>
            <a:off x="428596" y="428604"/>
            <a:ext cx="8358214" cy="614366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939428/795dcae6-8ca7-41a3-a0a9-3c58ef1f5686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600079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ltyn-orda.kz/wp-content/uploads/1438666652.jpg"/>
          <p:cNvPicPr>
            <a:picLocks noChangeAspect="1" noChangeArrowheads="1"/>
          </p:cNvPicPr>
          <p:nvPr/>
        </p:nvPicPr>
        <p:blipFill>
          <a:blip r:embed="rId2"/>
          <a:srcRect l="9302"/>
          <a:stretch>
            <a:fillRect/>
          </a:stretch>
        </p:blipFill>
        <p:spPr bwMode="auto">
          <a:xfrm>
            <a:off x="428596" y="357166"/>
            <a:ext cx="8358246" cy="61467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playcast.ru/uploads/2018/04/28/2513269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9060" cy="62151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akdat.com/wp-content/uploads/2018/05/pobedy.jpg"/>
          <p:cNvPicPr>
            <a:picLocks noChangeAspect="1" noChangeArrowheads="1"/>
          </p:cNvPicPr>
          <p:nvPr/>
        </p:nvPicPr>
        <p:blipFill>
          <a:blip r:embed="rId2"/>
          <a:srcRect l="12285" r="9482"/>
          <a:stretch>
            <a:fillRect/>
          </a:stretch>
        </p:blipFill>
        <p:spPr bwMode="auto">
          <a:xfrm>
            <a:off x="214282" y="428604"/>
            <a:ext cx="8643998" cy="621506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http://sch10.soligorsk.edu.by/ru/sm_full.aspx?guid=347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35922" cy="57150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b1.culture.ru/c/7063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3012" name="Picture 4" descr="https://ya-webdesign.com/images/firework-gif-png-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0"/>
            <a:ext cx="3810000" cy="3609976"/>
          </a:xfrm>
          <a:prstGeom prst="rect">
            <a:avLst/>
          </a:prstGeom>
          <a:noFill/>
        </p:spPr>
      </p:pic>
      <p:pic>
        <p:nvPicPr>
          <p:cNvPr id="43014" name="Picture 6" descr="https://sunveter.ru/uploads/posts/2017-05/1493936138_1424795498_salyut-_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0" y="2343149"/>
            <a:ext cx="4762500" cy="451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avatars.mds.yandex.net/get-pdb/1357752/e45069e6-fba6-450c-a15a-2c53bc1e7519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61" cy="6858000"/>
          </a:xfrm>
          <a:prstGeom prst="rect">
            <a:avLst/>
          </a:prstGeom>
          <a:noFill/>
        </p:spPr>
      </p:pic>
      <p:pic>
        <p:nvPicPr>
          <p:cNvPr id="1030" name="Picture 6" descr="C:\Users\1\Desktop\голубь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29132"/>
            <a:ext cx="3571868" cy="2682148"/>
          </a:xfrm>
          <a:prstGeom prst="rect">
            <a:avLst/>
          </a:prstGeom>
          <a:noFill/>
        </p:spPr>
      </p:pic>
      <p:pic>
        <p:nvPicPr>
          <p:cNvPr id="1032" name="Picture 8" descr="C:\Users\1\Desktop\голубь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77162">
            <a:off x="5503754" y="342543"/>
            <a:ext cx="3716770" cy="2790956"/>
          </a:xfrm>
          <a:prstGeom prst="rect">
            <a:avLst/>
          </a:prstGeom>
          <a:noFill/>
        </p:spPr>
      </p:pic>
      <p:pic>
        <p:nvPicPr>
          <p:cNvPr id="1036" name="Picture 12" descr="http://www.playcast.ru/uploads/2018/03/16/2486337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285992"/>
            <a:ext cx="3071834" cy="312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evschool.uoirbitmo.ru/upload/images/0_891dd_399672b0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8460331" cy="3500462"/>
          </a:xfrm>
          <a:prstGeom prst="rect">
            <a:avLst/>
          </a:prstGeom>
          <a:noFill/>
        </p:spPr>
      </p:pic>
      <p:pic>
        <p:nvPicPr>
          <p:cNvPr id="1028" name="Picture 4" descr="http://m3aq.net/vb/uploaded/2942_0141188294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9358346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art-apple.ru/albums/userpics/10001/berlin-reichstag-surrend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286776" cy="6215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el.ru/attachments/b343e2a5af3d4e3af95e758f5a35f306b5787fa7/store/crop_and_fill/0/0/340/255/700/393/60/cc28592c2decc59c384ab3422f5e93e0f4b693e0af027970aad20b351e72/46223_889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71" y="285728"/>
            <a:ext cx="8334433" cy="625082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1.culture.ru/c/707144.jpg"/>
          <p:cNvPicPr>
            <a:picLocks noChangeAspect="1" noChangeArrowheads="1"/>
          </p:cNvPicPr>
          <p:nvPr/>
        </p:nvPicPr>
        <p:blipFill>
          <a:blip r:embed="rId2"/>
          <a:srcRect r="3212"/>
          <a:stretch>
            <a:fillRect/>
          </a:stretch>
        </p:blipFill>
        <p:spPr bwMode="auto">
          <a:xfrm>
            <a:off x="250005" y="428604"/>
            <a:ext cx="8608275" cy="59293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td1.mycdn.me/image?id=868155578212&amp;t=20&amp;plc=WEB&amp;tkn=*QCMbC9ewqpkPsgclgMd5fdHrNV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7"/>
            <a:ext cx="8587401" cy="592935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i.insparkl.com/thumb/24/77a/1000ac4a903964ad7d226a87dfc25114a71f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429684" cy="60508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163339/ea1aaca3-690c-4234-8391-39355f8bc6b6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98199" cy="57150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td3.mycdn.me/image?id=860861635824&amp;t=20&amp;plc=WEB&amp;tkn=*tEJTtw59q0OegQTyDmcHSaXjIRw"/>
          <p:cNvPicPr>
            <a:picLocks noChangeAspect="1" noChangeArrowheads="1"/>
          </p:cNvPicPr>
          <p:nvPr/>
        </p:nvPicPr>
        <p:blipFill>
          <a:blip r:embed="rId2"/>
          <a:srcRect l="4551" r="6707"/>
          <a:stretch>
            <a:fillRect/>
          </a:stretch>
        </p:blipFill>
        <p:spPr bwMode="auto">
          <a:xfrm>
            <a:off x="428596" y="428604"/>
            <a:ext cx="8358214" cy="602456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101</TotalTime>
  <Words>16</Words>
  <Application>Microsoft Office PowerPoint</Application>
  <PresentationFormat>Экран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10</cp:revision>
  <dcterms:created xsi:type="dcterms:W3CDTF">2019-04-24T15:13:44Z</dcterms:created>
  <dcterms:modified xsi:type="dcterms:W3CDTF">2019-05-06T15:33:56Z</dcterms:modified>
</cp:coreProperties>
</file>