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6" r:id="rId4"/>
    <p:sldId id="263" r:id="rId5"/>
    <p:sldId id="264" r:id="rId6"/>
    <p:sldId id="265" r:id="rId7"/>
    <p:sldId id="272" r:id="rId8"/>
    <p:sldId id="268" r:id="rId9"/>
    <p:sldId id="269" r:id="rId10"/>
    <p:sldId id="267" r:id="rId11"/>
    <p:sldId id="270" r:id="rId12"/>
    <p:sldId id="260" r:id="rId13"/>
    <p:sldId id="278" r:id="rId14"/>
    <p:sldId id="259" r:id="rId15"/>
    <p:sldId id="286" r:id="rId16"/>
    <p:sldId id="287" r:id="rId17"/>
    <p:sldId id="274" r:id="rId18"/>
    <p:sldId id="271" r:id="rId19"/>
    <p:sldId id="285" r:id="rId20"/>
    <p:sldId id="273" r:id="rId21"/>
    <p:sldId id="275" r:id="rId22"/>
    <p:sldId id="276" r:id="rId23"/>
    <p:sldId id="277" r:id="rId24"/>
    <p:sldId id="282" r:id="rId25"/>
    <p:sldId id="279" r:id="rId26"/>
    <p:sldId id="281" r:id="rId27"/>
    <p:sldId id="284" r:id="rId28"/>
    <p:sldId id="261" r:id="rId29"/>
    <p:sldId id="280" r:id="rId30"/>
    <p:sldId id="26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5E6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2B87-EA3A-4312-82C5-EBD9B4617035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9A5631-2FF9-40AE-B453-DA47FC8BE5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2B87-EA3A-4312-82C5-EBD9B4617035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5631-2FF9-40AE-B453-DA47FC8BE5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2B87-EA3A-4312-82C5-EBD9B4617035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5631-2FF9-40AE-B453-DA47FC8BE5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97C2B87-EA3A-4312-82C5-EBD9B4617035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E9A5631-2FF9-40AE-B453-DA47FC8BE5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2B87-EA3A-4312-82C5-EBD9B4617035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5631-2FF9-40AE-B453-DA47FC8BE5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2B87-EA3A-4312-82C5-EBD9B4617035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5631-2FF9-40AE-B453-DA47FC8BE5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5631-2FF9-40AE-B453-DA47FC8BE5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2B87-EA3A-4312-82C5-EBD9B4617035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2B87-EA3A-4312-82C5-EBD9B4617035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5631-2FF9-40AE-B453-DA47FC8BE5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2B87-EA3A-4312-82C5-EBD9B4617035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5631-2FF9-40AE-B453-DA47FC8BE5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97C2B87-EA3A-4312-82C5-EBD9B4617035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9A5631-2FF9-40AE-B453-DA47FC8BE5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C2B87-EA3A-4312-82C5-EBD9B4617035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9A5631-2FF9-40AE-B453-DA47FC8BE5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97C2B87-EA3A-4312-82C5-EBD9B4617035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E9A5631-2FF9-40AE-B453-DA47FC8BE5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76;&#1083;&#1103;%20&#1087;&#1088;&#1077;&#1079;&#1077;&#1085;&#1090;&#1072;&#1094;&#1080;&#1080;%20&#1076;&#1077;&#1085;&#1100;%20&#1089;&#1083;&#1072;&#1074;&#1099;\&#1086;&#1073;&#1088;&#1077;&#1079;&#1072;&#1085;&#1085;&#1099;&#1077;%20&#1087;&#1077;&#1089;&#1085;&#1080;\voennye_pesni_-_vstavay_strana_ogromnaya%20(mp3cut.net).mp3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76;&#1083;&#1103;%20&#1087;&#1088;&#1077;&#1079;&#1077;&#1085;&#1090;&#1072;&#1094;&#1080;&#1080;%20&#1076;&#1077;&#1085;&#1100;%20&#1089;&#1083;&#1072;&#1074;&#1099;\&#1086;&#1073;&#1088;&#1077;&#1079;&#1072;&#1085;&#1085;&#1099;&#1077;%20&#1087;&#1077;&#1089;&#1085;&#1080;\05057%20(mp3cut.ru).mp3" TargetMode="Externa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microsoft.com/office/2007/relationships/media" Target="../media/media1.mp3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kami.ru/uploads/images/lentagvoz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714752"/>
            <a:ext cx="3564638" cy="22286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500042"/>
            <a:ext cx="6215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«ДЕТСКИЙ САД «БЕРЕЗКА»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2500306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 февраля - День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воинской славы России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3472" y="4000504"/>
            <a:ext cx="4000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воспитатель Зиновьева С.В.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992" y="6072206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Переславль-Залесский, 2019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для презентации день славы\image.jpg"/>
          <p:cNvPicPr>
            <a:picLocks noChangeAspect="1" noChangeArrowheads="1"/>
          </p:cNvPicPr>
          <p:nvPr/>
        </p:nvPicPr>
        <p:blipFill>
          <a:blip r:embed="rId2"/>
          <a:srcRect t="5668" r="2550"/>
          <a:stretch>
            <a:fillRect/>
          </a:stretch>
        </p:blipFill>
        <p:spPr bwMode="auto">
          <a:xfrm>
            <a:off x="1428728" y="357166"/>
            <a:ext cx="6072230" cy="440683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85720" y="4714884"/>
            <a:ext cx="8792728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«… Казалось, что всё живое должно было погибнуть среди этого моря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огня, среди непрекращающихся бомбёжек, что человеческие нервы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больше не способны выдержать этого адского напряжения. Но воины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выдержали. Несокрушимой стеной стояли они на своих рубежах …»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4678" y="6143644"/>
            <a:ext cx="5214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В. И. Чуйков о битве под </a:t>
            </a:r>
            <a:r>
              <a:rPr lang="ru-RU" dirty="0" err="1" smtClean="0"/>
              <a:t>Сталингадом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F:\для презентации день славы\s1200.jpg"/>
          <p:cNvPicPr>
            <a:picLocks noChangeAspect="1" noChangeArrowheads="1"/>
          </p:cNvPicPr>
          <p:nvPr/>
        </p:nvPicPr>
        <p:blipFill>
          <a:blip r:embed="rId2"/>
          <a:srcRect l="4838" r="1613"/>
          <a:stretch>
            <a:fillRect/>
          </a:stretch>
        </p:blipFill>
        <p:spPr bwMode="auto">
          <a:xfrm>
            <a:off x="428596" y="571500"/>
            <a:ext cx="8286808" cy="578645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для презентации день славы\010.jpg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286" t="49390" r="18901" b="6442"/>
          <a:stretch/>
        </p:blipFill>
        <p:spPr bwMode="auto">
          <a:xfrm>
            <a:off x="3357554" y="3286124"/>
            <a:ext cx="2451735" cy="303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Рисунок 3" descr="F:\для презентации день славы\0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87"/>
          <a:stretch/>
        </p:blipFill>
        <p:spPr bwMode="auto">
          <a:xfrm>
            <a:off x="571472" y="500042"/>
            <a:ext cx="3647440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 descr="F:\для презентации день славы\01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18" b="2206"/>
          <a:stretch/>
        </p:blipFill>
        <p:spPr bwMode="auto">
          <a:xfrm>
            <a:off x="4786314" y="500042"/>
            <a:ext cx="3672838" cy="267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5364" name="AutoShape 4" descr="http://www.playcast.ru/uploads/2018/04/26/2511974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6" name="Picture 6" descr="https://img-fotki.yandex.ru/get/93949/66124276.368/0_ed013_a4bae978_or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109" y="4429132"/>
            <a:ext cx="8620733" cy="278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2.bp.blogspot.com/-WjEQ1sbuseo/UYoXVpPAGAI/AAAAAAAAAVA/ODBNcqazoZM/s1600/Medal_stalingrad_USSR.png"/>
          <p:cNvPicPr>
            <a:picLocks noChangeAspect="1" noChangeArrowheads="1"/>
          </p:cNvPicPr>
          <p:nvPr/>
        </p:nvPicPr>
        <p:blipFill>
          <a:blip r:embed="rId2"/>
          <a:srcRect l="7377" r="11476"/>
          <a:stretch>
            <a:fillRect/>
          </a:stretch>
        </p:blipFill>
        <p:spPr bwMode="auto">
          <a:xfrm>
            <a:off x="428596" y="285728"/>
            <a:ext cx="4714908" cy="588175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14810" y="3000372"/>
            <a:ext cx="4643438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Медаль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«За оборону Сталинграда»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img-fotki.yandex.ru/get/4603/lukas-pro.7a/0_4313d_3ede9d0b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332656"/>
            <a:ext cx="8391972" cy="57864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539552" y="6021288"/>
            <a:ext cx="8209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Разрушенный город Сталинград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560" y="5823428"/>
            <a:ext cx="8251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Работы по восстановлению города Сталинграда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centr-ppms.ru/wp-content/uploads/2018/02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5" y="548680"/>
            <a:ext cx="8086032" cy="52963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676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orldcuprussia-2018.com/wp-content/uploads/2017/07/volgograd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42" r="11817"/>
          <a:stretch/>
        </p:blipFill>
        <p:spPr bwMode="auto">
          <a:xfrm>
            <a:off x="395536" y="404664"/>
            <a:ext cx="8141110" cy="5436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840664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Прекрасный Волгоград(Сталинград) в наше время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520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для презентации день славы\мамаев курган.jpg"/>
          <p:cNvPicPr>
            <a:picLocks noChangeAspect="1" noChangeArrowheads="1"/>
          </p:cNvPicPr>
          <p:nvPr/>
        </p:nvPicPr>
        <p:blipFill>
          <a:blip r:embed="rId2"/>
          <a:srcRect r="3662"/>
          <a:stretch>
            <a:fillRect/>
          </a:stretch>
        </p:blipFill>
        <p:spPr bwMode="auto">
          <a:xfrm>
            <a:off x="571472" y="357166"/>
            <a:ext cx="8001056" cy="551314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42910" y="5715016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11 городов нашей Родины стали городами-героями, в их числе город-герой Волгоград (он же Сталинград).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для презентации день славы\полотно Сталигнрадская бит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096250" cy="53911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642910" y="5929330"/>
            <a:ext cx="80724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Полотно «Сталинградская битва»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otels-volgograd.ru/media/articles_photos/295/x_1513238928-20150831-IMG_0143-1280x8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96019" cy="53285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7488" y="5661248"/>
            <a:ext cx="7852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200 ступеней по количеству дней, в течение которых держал оборону город Сталинград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59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playcast.ru/uploads/2013/01/31/45494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8107699" cy="633414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6000760" y="5929330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1941-1945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71472" y="5572140"/>
            <a:ext cx="7786742" cy="1071570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00100" y="5786454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305E6A"/>
                </a:solidFill>
                <a:latin typeface="Times New Roman" pitchFamily="18" charset="0"/>
                <a:cs typeface="Times New Roman" pitchFamily="18" charset="0"/>
              </a:rPr>
              <a:t>Великая Отечественная война 1941-1945 гг.</a:t>
            </a:r>
            <a:endParaRPr lang="ru-RU" sz="2800" b="1" dirty="0">
              <a:solidFill>
                <a:srgbClr val="305E6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voennye_pesni_-_vstavay_strana_ogromnaya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01090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img-fotki.yandex.ru/get/199051/115662641.1ad/0_165312_3e1c512b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211901" cy="528641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00034" y="5715016"/>
            <a:ext cx="73580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сказал, что надо бросить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есню на войне?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После боя сердце просит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узыки вдвойне.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lh6.googleusercontent.com/-6ER54_pCeEM/VUzUsJnpz7I/AAAAAAAAYXU/Nads_5Hm3WI/w383-h576-no/%25D0%25A2%25D0%25B8%25D1%2585%25D0%25B8%25D0%25B9%2B%25D0%2594%25D0%25BE%25D0%25BD-06927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28604"/>
            <a:ext cx="4181174" cy="581503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4857752" y="2357430"/>
            <a:ext cx="37147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скульптура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«Стоять насмерть!»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lh6.googleusercontent.com/-B3b4ppanVPI/VUz0wMR8h5I/AAAAAAAAYq4/YDWuYEiZM6U/w383-h576-no/%25D0%25A2%25D0%25B8%25D1%2585%25D0%25B8%25D0%25B9%2B%25D0%2594%25D0%25BE%25D0%25BD-06925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814"/>
          <a:stretch>
            <a:fillRect/>
          </a:stretch>
        </p:blipFill>
        <p:spPr bwMode="auto">
          <a:xfrm>
            <a:off x="4214810" y="428604"/>
            <a:ext cx="4286280" cy="578647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642910" y="1571612"/>
            <a:ext cx="33575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Своим телом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солдат как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бы закрывает Родину-мать, которая расположена за его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спиной.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lh4.googleusercontent.com/-pgSYMP_MIAs/VUzV8q0nKlI/AAAAAAAAYYM/JhPjYyAHPM8/w383-h576-no/%25D0%25A2%25D0%25B8%25D1%2585%25D0%25B8%25D0%25B9%2B%25D0%2594%25D0%25BE%25D0%25BD-06940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00048"/>
            <a:ext cx="4038298" cy="59579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4714876" y="785794"/>
            <a:ext cx="41434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Скульптура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Родина Мать Зовет!»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призывает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людей объединиться и выстоять в нелегком бою.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для презентации день славы\Тихий Дон-069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558" y="714356"/>
            <a:ext cx="8161408" cy="54176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5380672"/>
            <a:ext cx="4000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Солдат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выносит своего раненого товарища с поля боя.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https://lh4.googleusercontent.com/-9_d12ic1Lc0/VUzVnpRgWUI/AAAAAAAAYX0/_SuUniUd8oM/w702-h467-no/%25D0%25A2%25D0%25B8%25D1%2585%25D0%25B8%25D0%25B9%2B%25D0%2594%25D0%25BE%25D0%25BD-06935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14" r="25277"/>
          <a:stretch>
            <a:fillRect/>
          </a:stretch>
        </p:blipFill>
        <p:spPr bwMode="auto">
          <a:xfrm>
            <a:off x="571472" y="928670"/>
            <a:ext cx="3714776" cy="444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https://lh6.googleusercontent.com/-hb2VAfSz5nw/VUzVoMf0gTI/AAAAAAAAYX8/QzTXv0CA39Y/w702-h467-no/%25D0%25A2%25D0%25B8%25D1%2585%25D0%25B8%25D0%25B9%2B%25D0%2594%25D0%25BE%25D0%25BD-06937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77" r="30614"/>
          <a:stretch>
            <a:fillRect/>
          </a:stretch>
        </p:blipFill>
        <p:spPr bwMode="auto">
          <a:xfrm>
            <a:off x="4643438" y="928670"/>
            <a:ext cx="3714776" cy="444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5357826"/>
            <a:ext cx="36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Над погибшим воином, склонилась мать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48" y="285728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лощадь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Героев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для презентации день славы\мамаев курган памятник.jpg"/>
          <p:cNvPicPr>
            <a:picLocks noChangeAspect="1" noChangeArrowheads="1"/>
          </p:cNvPicPr>
          <p:nvPr/>
        </p:nvPicPr>
        <p:blipFill>
          <a:blip r:embed="rId2"/>
          <a:srcRect l="2403"/>
          <a:stretch>
            <a:fillRect/>
          </a:stretch>
        </p:blipFill>
        <p:spPr bwMode="auto">
          <a:xfrm>
            <a:off x="571472" y="500042"/>
            <a:ext cx="7982353" cy="542928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upload.wikimedia.org/wikipedia/commons/a/ad/Vechnii_ogon-1.jpg"/>
          <p:cNvPicPr>
            <a:picLocks noChangeAspect="1" noChangeArrowheads="1"/>
          </p:cNvPicPr>
          <p:nvPr/>
        </p:nvPicPr>
        <p:blipFill>
          <a:blip r:embed="rId2"/>
          <a:srcRect t="5031" b="4403"/>
          <a:stretch>
            <a:fillRect/>
          </a:stretch>
        </p:blipFill>
        <p:spPr bwMode="auto">
          <a:xfrm>
            <a:off x="785786" y="500042"/>
            <a:ext cx="7572428" cy="514353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642910" y="5786454"/>
            <a:ext cx="8286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Вечный огонь в аллее славы города Волгограда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g-fotki.yandex.ru/get/118528/160997575.8c/0_161cbc_7c17d084_ori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71480"/>
            <a:ext cx="8255005" cy="46434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571472" y="5500702"/>
            <a:ext cx="807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Слава воинам-освободителям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05057 (mp3cut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://litsait.ru/images/photos/medium/ffb9efdfc5b9a888fd31ca1471634b70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79" name="Picture 3" descr="F:\для презентации день славы\qW3oyn46oR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785794"/>
            <a:ext cx="8137295" cy="5429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http://www.playcast.ru/uploads/2018/04/26/2511974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74500" cy="3088800"/>
          </a:xfrm>
          <a:prstGeom prst="rect">
            <a:avLst/>
          </a:prstGeom>
          <a:noFill/>
        </p:spPr>
      </p:pic>
      <p:pic>
        <p:nvPicPr>
          <p:cNvPr id="3" name="Alla_Ioshpe_Alesha (qmusic.me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24064" y="6147351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для презентации день славы\image (1).jpg"/>
          <p:cNvPicPr>
            <a:picLocks noChangeAspect="1" noChangeArrowheads="1"/>
          </p:cNvPicPr>
          <p:nvPr/>
        </p:nvPicPr>
        <p:blipFill>
          <a:blip r:embed="rId2"/>
          <a:srcRect r="10459"/>
          <a:stretch>
            <a:fillRect/>
          </a:stretch>
        </p:blipFill>
        <p:spPr bwMode="auto">
          <a:xfrm>
            <a:off x="428596" y="500042"/>
            <a:ext cx="8358214" cy="58340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ruzacbs.ru/sites/default/files/inline_images/7094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071546"/>
            <a:ext cx="7858110" cy="52387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428604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Пусть всегда будет мир на земле!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r_Bolshoy_horovod (qmusic.me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96290" y="61820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для презентации день славы\Kartinki_pro_Stalina_4_31040315.jpg"/>
          <p:cNvPicPr>
            <a:picLocks noChangeAspect="1" noChangeArrowheads="1"/>
          </p:cNvPicPr>
          <p:nvPr/>
        </p:nvPicPr>
        <p:blipFill>
          <a:blip r:embed="rId2"/>
          <a:srcRect l="11605" r="7160"/>
          <a:stretch>
            <a:fillRect/>
          </a:stretch>
        </p:blipFill>
        <p:spPr bwMode="auto">
          <a:xfrm>
            <a:off x="571472" y="500042"/>
            <a:ext cx="5000660" cy="57864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715008" y="1428736"/>
            <a:ext cx="3143272" cy="2546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Иосиф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Виссарионович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Сталин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для презентации день славы\Adolf-Gitler-6.jpg"/>
          <p:cNvPicPr>
            <a:picLocks noChangeAspect="1" noChangeArrowheads="1"/>
          </p:cNvPicPr>
          <p:nvPr/>
        </p:nvPicPr>
        <p:blipFill>
          <a:blip r:embed="rId2"/>
          <a:srcRect b="9610"/>
          <a:stretch>
            <a:fillRect/>
          </a:stretch>
        </p:blipFill>
        <p:spPr bwMode="auto">
          <a:xfrm>
            <a:off x="714348" y="500041"/>
            <a:ext cx="4786346" cy="585791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857884" y="1214422"/>
            <a:ext cx="2428892" cy="16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Адольф</a:t>
            </a:r>
          </a:p>
          <a:p>
            <a:pPr>
              <a:lnSpc>
                <a:spcPct val="20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Гитлер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для презентации день славы\128053d411dae13b6b522067c699c6a9.jpg"/>
          <p:cNvPicPr>
            <a:picLocks noChangeAspect="1" noChangeArrowheads="1"/>
          </p:cNvPicPr>
          <p:nvPr/>
        </p:nvPicPr>
        <p:blipFill>
          <a:blip r:embed="rId2"/>
          <a:srcRect l="2493" r="2752"/>
          <a:stretch>
            <a:fillRect/>
          </a:stretch>
        </p:blipFill>
        <p:spPr bwMode="auto">
          <a:xfrm>
            <a:off x="500034" y="500042"/>
            <a:ext cx="8143932" cy="579996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fedosova-ds3asha.educhel.ru/uploads/23100/23064/section/606107/5403300.jpeg?1518340567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79"/>
            <a:ext cx="8294958" cy="55244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i.pinimg.com/originals/37/fe/ba/37feba79eb18cbce04d9f76e56ea8a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3407725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1" name="Picture 3" descr="F:\для презентации день славы\василевски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28604"/>
            <a:ext cx="3312333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034" y="5286388"/>
            <a:ext cx="4357718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Жуков </a:t>
            </a: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Георгий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онстантинович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8506" y="5278105"/>
            <a:ext cx="4071966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Василевский 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Михайлович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для презентации день славы\ворон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3610119" cy="473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Picture 4" descr="https://cdn.turkaramamotoru.com/ru/chujkov-vasilij-ivanovich-3115.jpg"/>
          <p:cNvPicPr>
            <a:picLocks noChangeAspect="1" noChangeArrowheads="1"/>
          </p:cNvPicPr>
          <p:nvPr/>
        </p:nvPicPr>
        <p:blipFill>
          <a:blip r:embed="rId3"/>
          <a:srcRect r="3917"/>
          <a:stretch>
            <a:fillRect/>
          </a:stretch>
        </p:blipFill>
        <p:spPr bwMode="auto">
          <a:xfrm>
            <a:off x="4924630" y="500042"/>
            <a:ext cx="3505022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5500702"/>
            <a:ext cx="4286280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Чуйков </a:t>
            </a: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Василий Иванович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5500702"/>
            <a:ext cx="4071966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Воронов</a:t>
            </a: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Николай Николаевич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221</TotalTime>
  <Words>196</Words>
  <Application>Microsoft Office PowerPoint</Application>
  <PresentationFormat>Экран (4:3)</PresentationFormat>
  <Paragraphs>47</Paragraphs>
  <Slides>30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28</cp:revision>
  <dcterms:created xsi:type="dcterms:W3CDTF">2019-02-03T17:39:06Z</dcterms:created>
  <dcterms:modified xsi:type="dcterms:W3CDTF">2019-08-30T07:54:22Z</dcterms:modified>
</cp:coreProperties>
</file>