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0" r:id="rId2"/>
    <p:sldId id="266" r:id="rId3"/>
    <p:sldId id="264" r:id="rId4"/>
    <p:sldId id="265" r:id="rId5"/>
    <p:sldId id="262" r:id="rId6"/>
    <p:sldId id="263" r:id="rId7"/>
    <p:sldId id="268" r:id="rId8"/>
    <p:sldId id="270" r:id="rId9"/>
    <p:sldId id="271" r:id="rId10"/>
    <p:sldId id="272" r:id="rId11"/>
    <p:sldId id="273" r:id="rId12"/>
    <p:sldId id="269" r:id="rId13"/>
    <p:sldId id="274" r:id="rId14"/>
    <p:sldId id="276" r:id="rId15"/>
    <p:sldId id="277" r:id="rId16"/>
    <p:sldId id="275" r:id="rId17"/>
    <p:sldId id="286" r:id="rId18"/>
    <p:sldId id="278" r:id="rId19"/>
    <p:sldId id="279" r:id="rId20"/>
    <p:sldId id="280" r:id="rId21"/>
    <p:sldId id="281" r:id="rId22"/>
    <p:sldId id="283" r:id="rId23"/>
    <p:sldId id="284" r:id="rId24"/>
    <p:sldId id="282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16900-3C1F-440E-AF27-11FC930D9726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6EE8A-0C4C-4DC3-BAA5-F92A5D00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EE8A-0C4C-4DC3-BAA5-F92A5D00927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46C9BE-A909-4D5C-B747-2043F234BE11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D9FCEB-E3D5-443F-9B8E-C27873E76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42976" y="928670"/>
            <a:ext cx="7072362" cy="1357322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://avatars.mds.yandex.net/get-pdb/70729/58395c21-23c3-459b-a0a1-7566425e07ef/s1200?webp=fal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786058"/>
            <a:ext cx="5786478" cy="335518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100010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Золотая хохлома</a:t>
            </a:r>
            <a:endParaRPr lang="ru-RU" sz="7200" b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5716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МДОУ «ДЕТСКИЙ САД «БЕРЕЗКА»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3714752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Подготовила:</a:t>
            </a:r>
          </a:p>
          <a:p>
            <a:r>
              <a:rPr lang="ru-RU" sz="2000" b="1" dirty="0" smtClean="0"/>
              <a:t>Воспитатель Зиновьева С.В.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Переславль-Залесский,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protey-wood.com/wp-content/uploads/2012/07/MC_spoon_for_jam-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3750495" cy="50006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2228" name="Picture 4" descr="http://limonos.ru/uploads/posts/2015-03/1425313862303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57166"/>
            <a:ext cx="4357718" cy="30003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2230" name="Picture 6" descr="http://business-poisk.com/wp-content/uploads/2015/11/Izgotovlenie_lozhk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429000"/>
            <a:ext cx="4357714" cy="32602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rubankom.com/wp-content/uploads/osvoit-rabotu-na-tokarnom-stanke-gorazdo-prosche-chem-kazhetsya-na-pervyy-vzgly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428605"/>
            <a:ext cx="4317116" cy="300039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48" name="Picture 4" descr="https://i.ytimg.com/vi/M8fEje5chiA/maxresdefa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876"/>
            <a:ext cx="4357718" cy="301379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52" name="Picture 8" descr="https://i.ytimg.com/vi/xpXyOPnO5Zo/maxresdefaul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428604"/>
            <a:ext cx="4148695" cy="30003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54" name="Picture 10" descr="http://www.woodmizer.by/Portals/41/EasyDNNnews/4361/7-FraPerLegno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571876"/>
            <a:ext cx="4214810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openfile.ru/wp-content/uploads/2018/05/3108979d374ee546b42ec30cfdd9d9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371641" cy="53578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00.yaplakal.com/pics/pics_original/0/2/7/79407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57166"/>
            <a:ext cx="7715304" cy="518155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5429264"/>
            <a:ext cx="8392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можно было налить жидкость и не бояться, что она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треснет, надо поры древесины закрыть глиняно-масляным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грунтом. После этого изделие сохнет.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im0-tub-ru.yandex.net/i?id=f39c42568479b08a676f590066bdd6f8&amp;n=13&amp;exp=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3810000" cy="2857520"/>
          </a:xfrm>
          <a:prstGeom prst="rect">
            <a:avLst/>
          </a:prstGeom>
          <a:noFill/>
        </p:spPr>
      </p:pic>
      <p:pic>
        <p:nvPicPr>
          <p:cNvPr id="59396" name="Picture 4" descr="https://mtdata.ru/u22/photo3F88/20239796914-0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85728"/>
            <a:ext cx="3787884" cy="2857496"/>
          </a:xfrm>
          <a:prstGeom prst="rect">
            <a:avLst/>
          </a:prstGeom>
          <a:noFill/>
        </p:spPr>
      </p:pic>
      <p:pic>
        <p:nvPicPr>
          <p:cNvPr id="4" name="Рисунок 3" descr="https://m.nkj.ru/upload/iblock/97c/97c54670d7103608526ef531ef47ffbc.jpg"/>
          <p:cNvPicPr/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8215370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46243" y="3143248"/>
            <a:ext cx="8897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сушки изделия очищают шкуркой и покрывают олифой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два-три раза, и, пока последний слой не высох,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натирают изделие алюминиевым порошком.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s://img-fotki.yandex.ru/get/31286/199430354.185/0_1ba7d4_b9290043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3071810"/>
            <a:ext cx="5000660" cy="33354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8374" name="AutoShape 6" descr="https://m.nkj.ru/upload/iblock/97c/97c54670d7103608526ef531ef47ffb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6" name="Picture 8" descr="http://aktalant.ru/uploads/image/%D1%84%D1%84P11202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316" y="406212"/>
            <a:ext cx="3882494" cy="266557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407194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Расписывают изделия художницы вручную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143340" y="428604"/>
            <a:ext cx="500066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серебристую поверхность художник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наносит роспись, изделие лакируют и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подвергают термической обработке в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специальных печах. При нагревании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лак желтеет, и под янтарной пленкой серебристые узоры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становятся золотыми.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87" b="13144"/>
          <a:stretch>
            <a:fillRect/>
          </a:stretch>
        </p:blipFill>
        <p:spPr bwMode="auto">
          <a:xfrm>
            <a:off x="714348" y="500042"/>
            <a:ext cx="3352800" cy="19526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2" b="14131"/>
          <a:stretch>
            <a:fillRect/>
          </a:stretch>
        </p:blipFill>
        <p:spPr bwMode="auto">
          <a:xfrm>
            <a:off x="4643438" y="500042"/>
            <a:ext cx="3714777" cy="19512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348" y="2571744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</a:t>
            </a:r>
            <a:r>
              <a:rPr lang="ru-RU" sz="2000" b="1" dirty="0" smtClean="0"/>
              <a:t>елье                       грунт            луженое изделие         роспись</a:t>
            </a:r>
            <a:endParaRPr lang="ru-RU" sz="2000" b="1" dirty="0"/>
          </a:p>
        </p:txBody>
      </p:sp>
      <p:sp>
        <p:nvSpPr>
          <p:cNvPr id="55300" name="AutoShape 4" descr="https://s3.drugiegoroda.ru/6/599/59913-172800419-1024x6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2" name="Picture 6" descr="https://s3.drugiegoroda.ru/6/599/59913-172800419-1024x6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286124"/>
            <a:ext cx="8143900" cy="30231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ТЕПЕРЬ РАССМОТРИМ ОСНОВНЫЕ ЭЛЕМЕНТЫ ХОХЛОМСКОЙ РОСПИСИ…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https://img5.goodfon.ru/original/9000x5000/4/67/khokhloma-madeinkipish-fon-rospis-khokhlomskaia-rospis-art-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428868"/>
            <a:ext cx="6858048" cy="381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28596" y="1285860"/>
            <a:ext cx="7632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</a:t>
            </a:r>
            <a:r>
              <a:rPr kumimoji="0" lang="ru-RU" sz="2400" b="0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осочка</a:t>
            </a: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простая,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Словно перышко взлетая,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Изогнувши спинку плавно,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считаюсь чуть не главной.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428736"/>
            <a:ext cx="3455987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6"/>
          <p:cNvSpPr txBox="1">
            <a:spLocks/>
          </p:cNvSpPr>
          <p:nvPr/>
        </p:nvSpPr>
        <p:spPr>
          <a:xfrm>
            <a:off x="571472" y="3571876"/>
            <a:ext cx="3889375" cy="20161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я </a:t>
            </a:r>
            <a:r>
              <a:rPr kumimoji="0" lang="ru-RU" sz="2400" b="0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усик</a:t>
            </a: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так горжусь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Тонкостью своею,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Вправо, влево закручусь –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я умею.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786190"/>
            <a:ext cx="4032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 bwMode="auto">
          <a:xfrm>
            <a:off x="571472" y="357166"/>
            <a:ext cx="39592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Меня </a:t>
            </a:r>
            <a:r>
              <a:rPr kumimoji="0" lang="ru-RU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капелькой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зовут,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Пишут очень просто.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Кистью плавно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примакнут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Словно бусы в россыпь.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692150"/>
            <a:ext cx="3527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068638"/>
            <a:ext cx="74168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хохлома\х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500174"/>
            <a:ext cx="3929090" cy="298638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14290"/>
            <a:ext cx="55721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У красы точеной – сарафан </a:t>
            </a:r>
            <a:r>
              <a:rPr kumimoji="0" lang="ru-RU" sz="2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парчевый</a:t>
            </a: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волнам узоров яхонты горят.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чародеи Хохлому одели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этот несказанный праздничный наряд?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Роспись хохломская словно колдовская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сказочную песню просится сама.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нигде на свете нет таких соцветий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чудес чудесней наша ХОХЛОМА!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П. Синявский</a:t>
            </a:r>
            <a:endParaRPr kumimoji="0" lang="ru-RU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tdata.ru/u7/photo5316/20635573120-0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286124"/>
            <a:ext cx="4492718" cy="310941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357166"/>
            <a:ext cx="41767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Узор листочки</a:t>
            </a:r>
            <a:endParaRPr lang="ru-RU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 b="-46"/>
          <a:stretch>
            <a:fillRect/>
          </a:stretch>
        </p:blipFill>
        <p:spPr bwMode="auto">
          <a:xfrm>
            <a:off x="3786182" y="3071810"/>
            <a:ext cx="25923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071810"/>
            <a:ext cx="2000263" cy="134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4714884"/>
            <a:ext cx="2000264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4714884"/>
            <a:ext cx="25923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348" y="314324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Узор</a:t>
            </a:r>
            <a:r>
              <a:rPr lang="ru-RU" sz="3600" b="1" dirty="0" smtClean="0"/>
              <a:t> ягодки</a:t>
            </a:r>
            <a:endParaRPr lang="ru-RU" sz="3600" b="1" dirty="0"/>
          </a:p>
        </p:txBody>
      </p:sp>
      <p:pic>
        <p:nvPicPr>
          <p:cNvPr id="10" name="Picture 4" descr="https://zabavnik.club/wp-content/uploads/Kartinki_pro_rospis_hohlomu_29_081743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1670" y="4714883"/>
            <a:ext cx="1500198" cy="1432007"/>
          </a:xfrm>
          <a:prstGeom prst="rect">
            <a:avLst/>
          </a:prstGeom>
          <a:noFill/>
        </p:spPr>
      </p:pic>
      <p:pic>
        <p:nvPicPr>
          <p:cNvPr id="11" name="Picture 6" descr="https://zabavnik.club/wp-content/uploads/Kartinki_pro_rospis_hohlomu_29_0817433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2873" y="4714884"/>
            <a:ext cx="1565921" cy="14499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image.jimcdn.com/app/cms/image/transf/none/path/sb40f277f1669e3dc/image/ief5a8e1ffe6c271c/version/1331379432/imag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00042"/>
            <a:ext cx="7724775" cy="54864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avatars.mds.yandex.net/get-pdb/1447163/6951661a-793f-467c-b9ef-5ebd880b9744/s1200?webp=fal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8001056" cy="600079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хохлома\х59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57562"/>
            <a:ext cx="26368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G:\хохлома\х7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85728"/>
            <a:ext cx="252412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:\хохлома\х6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0"/>
            <a:ext cx="379730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G:\хохлома\х78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143380"/>
            <a:ext cx="2535015" cy="210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AutoShape 2" descr="https://www.lavka-podarkov.ru/upload/iblock/7c1/Image000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https://www.lavka-podarkov.ru/upload/iblock/7c1/Image000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6" name="AutoShape 6" descr="https://www.lavka-podarkov.ru/upload/iblock/7c1/Image000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8" name="Picture 8" descr="https://www.rusvelikaia.ru/upload/iblock/da0/da0a125d4c242ffa422081d0fed6a73d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143248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http://podaroknn.com/image/cache/catalog/solo6555-800x6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857232"/>
            <a:ext cx="7620000" cy="571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642918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Попробуем нарисовать такую сахарницу?</a:t>
            </a:r>
            <a:endParaRPr lang="ru-RU" sz="32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311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 новых встреч!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https://orig00.deviantart.net/689f/f/2016/350/6/3/blow_a_kiss_smiley_emoticon_by_euselia-dartjb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58522"/>
            <a:ext cx="3429024" cy="319523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1.liveinternet.ru/images/attach/c/0/118/755/118755023_Hohl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4143404" cy="310755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8704" y="3357562"/>
            <a:ext cx="87224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Хотя история рассказывает, что в хохломе не расписывали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посуду, а только продавали.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Декоративная роспись на деревянных изделиях (посуда, мебель)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отличается тонким растительным  узором, в росписи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Используют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черный, красный, иногда зеленый 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онечно, золотой цвета.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Изредка художники к узору добавляют жар-птиц.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71435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Хохломская роспись, русский народный художественный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промысел; возник в 17 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происходит от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названия села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Хохлома.</a:t>
            </a:r>
            <a:endParaRPr lang="ru-R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mg-fotki.yandex.ru/get/19/96386024.3c6/0_125e3e_f1708efc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071810"/>
            <a:ext cx="4571979" cy="34289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Существует такая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хохломе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Давным-давно поселился в лесу за Волгой веселый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мужичок-умелец.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Избу поставил, стол да лавку сладил, посуду деревянную вырезал.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Варил себе кашу пшенную и птицам пшена не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забывал насыпать. Прилетела как–то к его дому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птица Жар. Он и ее угостил. Птица Жар задела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золотым крылом чашку с кашей, и чашка стала золотой.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3" y="372633"/>
            <a:ext cx="8218515" cy="62234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42976" y="571480"/>
            <a:ext cx="6786610" cy="1785950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14348" y="642918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Технология производства хохломской посуды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5604" name="Picture 4" descr="https://avatars.mds.yandex.net/get-pdb/876214/7ed3c52e-7897-4d72-8e5f-820f93740001/s1200?webp=fals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214554"/>
            <a:ext cx="4230000" cy="423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esochnizza.ru/wp-content/uploads/2017/07/lipa_derevo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643050"/>
            <a:ext cx="8504777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71435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Заготовки делают из липы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protey-wood.com/wp-content/uploads/2012/07/MC_spoon_for_jam-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8001056" cy="60007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protey-wood.com/wp-content/uploads/2012/07/MC_spoon_for_jam-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57166"/>
            <a:ext cx="6715172" cy="503637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244339" y="5357826"/>
            <a:ext cx="93883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Древесина липы мягкая, податливая. Мастер может  свободно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вырезать из нее любые изделия. Затем этим изделиям необходимо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дать просохнуть, иначе дерево может дать трещину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7153A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279</TotalTime>
  <Words>419</Words>
  <Application>Microsoft Office PowerPoint</Application>
  <PresentationFormat>Экран (4:3)</PresentationFormat>
  <Paragraphs>70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26</cp:revision>
  <dcterms:created xsi:type="dcterms:W3CDTF">2019-02-24T17:55:59Z</dcterms:created>
  <dcterms:modified xsi:type="dcterms:W3CDTF">2019-08-30T07:16:08Z</dcterms:modified>
</cp:coreProperties>
</file>