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3" r:id="rId4"/>
    <p:sldId id="261" r:id="rId5"/>
    <p:sldId id="262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3818A-DE1E-43A4-A2E3-A56541F34688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46AEB29-0884-4565-A660-A6420E61E015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50ADD4A4-E7D8-4B7C-8895-D4E0B27C10ED}" type="parTrans" cxnId="{4C4BDC50-25C3-4716-A087-2BDCA72A83A8}">
      <dgm:prSet/>
      <dgm:spPr/>
      <dgm:t>
        <a:bodyPr/>
        <a:lstStyle/>
        <a:p>
          <a:endParaRPr lang="ru-RU"/>
        </a:p>
      </dgm:t>
    </dgm:pt>
    <dgm:pt modelId="{1A97C08E-65BB-483B-8AF7-9C2BCC0DAF10}" type="sibTrans" cxnId="{4C4BDC50-25C3-4716-A087-2BDCA72A83A8}">
      <dgm:prSet/>
      <dgm:spPr/>
      <dgm:t>
        <a:bodyPr/>
        <a:lstStyle/>
        <a:p>
          <a:endParaRPr lang="ru-RU"/>
        </a:p>
      </dgm:t>
    </dgm:pt>
    <dgm:pt modelId="{363924CD-7151-48E4-AD2D-8F7910737D7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Активный деятель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E358ABE-957D-43DE-95C7-8FD257116ADE}" type="parTrans" cxnId="{D5462A54-41AE-4619-99E1-4A5C6A2F2C54}">
      <dgm:prSet/>
      <dgm:spPr/>
      <dgm:t>
        <a:bodyPr/>
        <a:lstStyle/>
        <a:p>
          <a:endParaRPr lang="ru-RU"/>
        </a:p>
      </dgm:t>
    </dgm:pt>
    <dgm:pt modelId="{E569E0B2-6238-46C3-82A7-401D0C114891}" type="sibTrans" cxnId="{D5462A54-41AE-4619-99E1-4A5C6A2F2C54}">
      <dgm:prSet/>
      <dgm:spPr/>
      <dgm:t>
        <a:bodyPr/>
        <a:lstStyle/>
        <a:p>
          <a:endParaRPr lang="ru-RU"/>
        </a:p>
      </dgm:t>
    </dgm:pt>
    <dgm:pt modelId="{3A855716-654E-4B61-BEEE-434C730501AC}">
      <dgm:prSet phldrT="[Текст]"/>
      <dgm:spPr/>
      <dgm:t>
        <a:bodyPr/>
        <a:lstStyle/>
        <a:p>
          <a:r>
            <a:rPr lang="ru-RU" dirty="0" smtClean="0"/>
            <a:t>«Открыватель» окружающего мира</a:t>
          </a:r>
          <a:endParaRPr lang="ru-RU" dirty="0"/>
        </a:p>
      </dgm:t>
    </dgm:pt>
    <dgm:pt modelId="{849FC544-1535-4D6B-904C-8AEEEEAA3EB9}" type="parTrans" cxnId="{8F706E33-DFFA-4CA1-BFE0-A03581CE5249}">
      <dgm:prSet/>
      <dgm:spPr/>
      <dgm:t>
        <a:bodyPr/>
        <a:lstStyle/>
        <a:p>
          <a:endParaRPr lang="ru-RU"/>
        </a:p>
      </dgm:t>
    </dgm:pt>
    <dgm:pt modelId="{41B423CF-CC2A-4962-AFC9-516D16D0AE35}" type="sibTrans" cxnId="{8F706E33-DFFA-4CA1-BFE0-A03581CE5249}">
      <dgm:prSet/>
      <dgm:spPr/>
      <dgm:t>
        <a:bodyPr/>
        <a:lstStyle/>
        <a:p>
          <a:endParaRPr lang="ru-RU"/>
        </a:p>
      </dgm:t>
    </dgm:pt>
    <dgm:pt modelId="{3636234C-7108-48F4-AF2C-03079A86B077}">
      <dgm:prSet phldrT="[Текст]"/>
      <dgm:spPr/>
      <dgm:t>
        <a:bodyPr/>
        <a:lstStyle/>
        <a:p>
          <a:r>
            <a:rPr lang="ru-RU" dirty="0" smtClean="0"/>
            <a:t>педагог</a:t>
          </a:r>
          <a:endParaRPr lang="ru-RU" dirty="0"/>
        </a:p>
      </dgm:t>
    </dgm:pt>
    <dgm:pt modelId="{89272E2C-9667-43B8-9540-72EC48F2D551}" type="parTrans" cxnId="{840C4BE2-A0BA-41D1-89EC-84E01BB26D47}">
      <dgm:prSet/>
      <dgm:spPr/>
      <dgm:t>
        <a:bodyPr/>
        <a:lstStyle/>
        <a:p>
          <a:endParaRPr lang="ru-RU"/>
        </a:p>
      </dgm:t>
    </dgm:pt>
    <dgm:pt modelId="{EC1A2507-02A2-4CC0-A14E-F83D509B651F}" type="sibTrans" cxnId="{840C4BE2-A0BA-41D1-89EC-84E01BB26D47}">
      <dgm:prSet/>
      <dgm:spPr/>
      <dgm:t>
        <a:bodyPr/>
        <a:lstStyle/>
        <a:p>
          <a:endParaRPr lang="ru-RU"/>
        </a:p>
      </dgm:t>
    </dgm:pt>
    <dgm:pt modelId="{D0623561-9A75-4043-9491-D9ED5833BE11}">
      <dgm:prSet phldrT="[Текст]"/>
      <dgm:spPr/>
      <dgm:t>
        <a:bodyPr/>
        <a:lstStyle/>
        <a:p>
          <a:r>
            <a:rPr lang="ru-RU" dirty="0" smtClean="0"/>
            <a:t>помощник</a:t>
          </a:r>
          <a:endParaRPr lang="ru-RU" dirty="0"/>
        </a:p>
      </dgm:t>
    </dgm:pt>
    <dgm:pt modelId="{7C221846-9897-4385-B947-35FF90AA7375}" type="parTrans" cxnId="{AC4F60F4-B73E-4BF7-A41F-F91B31E33DE5}">
      <dgm:prSet/>
      <dgm:spPr/>
      <dgm:t>
        <a:bodyPr/>
        <a:lstStyle/>
        <a:p>
          <a:endParaRPr lang="ru-RU"/>
        </a:p>
      </dgm:t>
    </dgm:pt>
    <dgm:pt modelId="{5C81F9B1-16F1-4820-8FF8-E079EC96A05E}" type="sibTrans" cxnId="{AC4F60F4-B73E-4BF7-A41F-F91B31E33DE5}">
      <dgm:prSet/>
      <dgm:spPr/>
      <dgm:t>
        <a:bodyPr/>
        <a:lstStyle/>
        <a:p>
          <a:endParaRPr lang="ru-RU"/>
        </a:p>
      </dgm:t>
    </dgm:pt>
    <dgm:pt modelId="{1199CEE6-E5D8-451D-A04B-394E50B4EAC5}">
      <dgm:prSet phldrT="[Текст]"/>
      <dgm:spPr/>
      <dgm:t>
        <a:bodyPr/>
        <a:lstStyle/>
        <a:p>
          <a:r>
            <a:rPr lang="ru-RU" dirty="0" smtClean="0"/>
            <a:t>организатор</a:t>
          </a:r>
          <a:endParaRPr lang="ru-RU" dirty="0"/>
        </a:p>
      </dgm:t>
    </dgm:pt>
    <dgm:pt modelId="{82702177-C87C-453F-923A-7C9390B6529E}" type="parTrans" cxnId="{BEF2D6D8-C29F-4FBE-A754-79665321D125}">
      <dgm:prSet/>
      <dgm:spPr/>
      <dgm:t>
        <a:bodyPr/>
        <a:lstStyle/>
        <a:p>
          <a:endParaRPr lang="ru-RU"/>
        </a:p>
      </dgm:t>
    </dgm:pt>
    <dgm:pt modelId="{E12A644A-F715-4D80-B82C-FFE1D103A890}" type="sibTrans" cxnId="{BEF2D6D8-C29F-4FBE-A754-79665321D125}">
      <dgm:prSet/>
      <dgm:spPr/>
      <dgm:t>
        <a:bodyPr/>
        <a:lstStyle/>
        <a:p>
          <a:endParaRPr lang="ru-RU"/>
        </a:p>
      </dgm:t>
    </dgm:pt>
    <dgm:pt modelId="{E3C884FD-D327-4FD1-B245-A5EDA3C1477C}" type="pres">
      <dgm:prSet presAssocID="{42A3818A-DE1E-43A4-A2E3-A56541F34688}" presName="list" presStyleCnt="0">
        <dgm:presLayoutVars>
          <dgm:dir/>
          <dgm:animLvl val="lvl"/>
        </dgm:presLayoutVars>
      </dgm:prSet>
      <dgm:spPr/>
    </dgm:pt>
    <dgm:pt modelId="{2C4A48E2-6847-402E-94B2-95337CDA8A80}" type="pres">
      <dgm:prSet presAssocID="{246AEB29-0884-4565-A660-A6420E61E015}" presName="posSpace" presStyleCnt="0"/>
      <dgm:spPr/>
    </dgm:pt>
    <dgm:pt modelId="{CF8FF2CA-181D-4374-ADBB-BA511D413E60}" type="pres">
      <dgm:prSet presAssocID="{246AEB29-0884-4565-A660-A6420E61E015}" presName="vertFlow" presStyleCnt="0"/>
      <dgm:spPr/>
    </dgm:pt>
    <dgm:pt modelId="{0811C678-241A-45BE-A1D5-6CA48E96DBAF}" type="pres">
      <dgm:prSet presAssocID="{246AEB29-0884-4565-A660-A6420E61E015}" presName="topSpace" presStyleCnt="0"/>
      <dgm:spPr/>
    </dgm:pt>
    <dgm:pt modelId="{0C737EF9-C23E-48E8-AA2B-EE9582310604}" type="pres">
      <dgm:prSet presAssocID="{246AEB29-0884-4565-A660-A6420E61E015}" presName="firstComp" presStyleCnt="0"/>
      <dgm:spPr/>
    </dgm:pt>
    <dgm:pt modelId="{DC1C412C-5E13-4DFC-89C7-E4AD7029422E}" type="pres">
      <dgm:prSet presAssocID="{246AEB29-0884-4565-A660-A6420E61E015}" presName="firstChild" presStyleLbl="bgAccFollowNode1" presStyleIdx="0" presStyleCnt="4" custScaleX="129324" custScaleY="60620" custLinFactNeighborX="-300" custLinFactNeighborY="3443"/>
      <dgm:spPr/>
    </dgm:pt>
    <dgm:pt modelId="{FEC6FAD4-B084-433C-8EA0-7FB49DF32695}" type="pres">
      <dgm:prSet presAssocID="{246AEB29-0884-4565-A660-A6420E61E015}" presName="firstChildTx" presStyleLbl="bgAccFollowNode1" presStyleIdx="0" presStyleCnt="4">
        <dgm:presLayoutVars>
          <dgm:bulletEnabled val="1"/>
        </dgm:presLayoutVars>
      </dgm:prSet>
      <dgm:spPr/>
    </dgm:pt>
    <dgm:pt modelId="{7541461F-040C-4183-A79E-0090E21D27F7}" type="pres">
      <dgm:prSet presAssocID="{3A855716-654E-4B61-BEEE-434C730501AC}" presName="comp" presStyleCnt="0"/>
      <dgm:spPr/>
    </dgm:pt>
    <dgm:pt modelId="{E72F8603-F59D-49EE-8BB8-6E812E8293D0}" type="pres">
      <dgm:prSet presAssocID="{3A855716-654E-4B61-BEEE-434C730501AC}" presName="child" presStyleLbl="bgAccFollowNode1" presStyleIdx="1" presStyleCnt="4" custScaleX="115210" custScaleY="67254" custLinFactNeighborX="-31473" custLinFactNeighborY="-4762"/>
      <dgm:spPr/>
    </dgm:pt>
    <dgm:pt modelId="{2F712B01-B025-4FB9-B913-750541A32AFF}" type="pres">
      <dgm:prSet presAssocID="{3A855716-654E-4B61-BEEE-434C730501AC}" presName="childTx" presStyleLbl="bgAccFollowNode1" presStyleIdx="1" presStyleCnt="4">
        <dgm:presLayoutVars>
          <dgm:bulletEnabled val="1"/>
        </dgm:presLayoutVars>
      </dgm:prSet>
      <dgm:spPr/>
    </dgm:pt>
    <dgm:pt modelId="{1C1D2947-8D36-46ED-9381-614C5A3CEE28}" type="pres">
      <dgm:prSet presAssocID="{246AEB29-0884-4565-A660-A6420E61E015}" presName="negSpace" presStyleCnt="0"/>
      <dgm:spPr/>
    </dgm:pt>
    <dgm:pt modelId="{F325A741-7ABD-40B9-9BD3-D8256C178505}" type="pres">
      <dgm:prSet presAssocID="{246AEB29-0884-4565-A660-A6420E61E015}" presName="circle" presStyleLbl="node1" presStyleIdx="0" presStyleCnt="2" custScaleX="139453" custScaleY="72243" custLinFactNeighborX="-13122" custLinFactNeighborY="-18531"/>
      <dgm:spPr/>
    </dgm:pt>
    <dgm:pt modelId="{FBB4613C-4277-48F2-9EA7-8DD9E0CA4CEE}" type="pres">
      <dgm:prSet presAssocID="{1A97C08E-65BB-483B-8AF7-9C2BCC0DAF10}" presName="transSpace" presStyleCnt="0"/>
      <dgm:spPr/>
    </dgm:pt>
    <dgm:pt modelId="{C145F037-8ABD-4E63-A490-34B385D78839}" type="pres">
      <dgm:prSet presAssocID="{3636234C-7108-48F4-AF2C-03079A86B077}" presName="posSpace" presStyleCnt="0"/>
      <dgm:spPr/>
    </dgm:pt>
    <dgm:pt modelId="{57DD24AB-F3E0-4D9C-9FEA-77CBFFD209CF}" type="pres">
      <dgm:prSet presAssocID="{3636234C-7108-48F4-AF2C-03079A86B077}" presName="vertFlow" presStyleCnt="0"/>
      <dgm:spPr/>
    </dgm:pt>
    <dgm:pt modelId="{E84E50E6-6DFB-43BD-A7B7-2C36C116F532}" type="pres">
      <dgm:prSet presAssocID="{3636234C-7108-48F4-AF2C-03079A86B077}" presName="topSpace" presStyleCnt="0"/>
      <dgm:spPr/>
    </dgm:pt>
    <dgm:pt modelId="{E8754F88-D8DC-4881-99EB-6DD8182912A7}" type="pres">
      <dgm:prSet presAssocID="{3636234C-7108-48F4-AF2C-03079A86B077}" presName="firstComp" presStyleCnt="0"/>
      <dgm:spPr/>
    </dgm:pt>
    <dgm:pt modelId="{90A31FD0-A353-43C6-9D03-C4620E0C92AC}" type="pres">
      <dgm:prSet presAssocID="{3636234C-7108-48F4-AF2C-03079A86B077}" presName="firstChild" presStyleLbl="bgAccFollowNode1" presStyleIdx="2" presStyleCnt="4" custScaleX="112814" custScaleY="65522" custLinFactNeighborX="-41202" custLinFactNeighborY="-1322"/>
      <dgm:spPr/>
    </dgm:pt>
    <dgm:pt modelId="{AF55887D-867B-461D-828B-882AFC5469CB}" type="pres">
      <dgm:prSet presAssocID="{3636234C-7108-48F4-AF2C-03079A86B077}" presName="firstChildTx" presStyleLbl="bgAccFollowNode1" presStyleIdx="2" presStyleCnt="4">
        <dgm:presLayoutVars>
          <dgm:bulletEnabled val="1"/>
        </dgm:presLayoutVars>
      </dgm:prSet>
      <dgm:spPr/>
    </dgm:pt>
    <dgm:pt modelId="{2A965C03-134D-4C59-B4F1-E79604626D30}" type="pres">
      <dgm:prSet presAssocID="{1199CEE6-E5D8-451D-A04B-394E50B4EAC5}" presName="comp" presStyleCnt="0"/>
      <dgm:spPr/>
    </dgm:pt>
    <dgm:pt modelId="{079F2752-7FD1-40AE-B580-72A6FC17A316}" type="pres">
      <dgm:prSet presAssocID="{1199CEE6-E5D8-451D-A04B-394E50B4EAC5}" presName="child" presStyleLbl="bgAccFollowNode1" presStyleIdx="3" presStyleCnt="4" custScaleY="62352" custLinFactNeighborX="-70147" custLinFactNeighborY="-14429"/>
      <dgm:spPr/>
    </dgm:pt>
    <dgm:pt modelId="{E1F86AE3-7194-43F5-A6EE-510EDC843149}" type="pres">
      <dgm:prSet presAssocID="{1199CEE6-E5D8-451D-A04B-394E50B4EAC5}" presName="childTx" presStyleLbl="bgAccFollowNode1" presStyleIdx="3" presStyleCnt="4">
        <dgm:presLayoutVars>
          <dgm:bulletEnabled val="1"/>
        </dgm:presLayoutVars>
      </dgm:prSet>
      <dgm:spPr/>
    </dgm:pt>
    <dgm:pt modelId="{42DE2369-E82D-40D2-8F41-4D2596F1EDE1}" type="pres">
      <dgm:prSet presAssocID="{3636234C-7108-48F4-AF2C-03079A86B077}" presName="negSpace" presStyleCnt="0"/>
      <dgm:spPr/>
    </dgm:pt>
    <dgm:pt modelId="{D0B0ED3F-FD3C-4519-8FF4-19F84145633F}" type="pres">
      <dgm:prSet presAssocID="{3636234C-7108-48F4-AF2C-03079A86B077}" presName="circle" presStyleLbl="node1" presStyleIdx="1" presStyleCnt="2" custScaleX="140975" custScaleY="77970" custLinFactNeighborX="59511" custLinFactNeighborY="-23437"/>
      <dgm:spPr/>
    </dgm:pt>
  </dgm:ptLst>
  <dgm:cxnLst>
    <dgm:cxn modelId="{8F706E33-DFFA-4CA1-BFE0-A03581CE5249}" srcId="{246AEB29-0884-4565-A660-A6420E61E015}" destId="{3A855716-654E-4B61-BEEE-434C730501AC}" srcOrd="1" destOrd="0" parTransId="{849FC544-1535-4D6B-904C-8AEEEEAA3EB9}" sibTransId="{41B423CF-CC2A-4962-AFC9-516D16D0AE35}"/>
    <dgm:cxn modelId="{C5FD7780-3C77-4D0B-9646-BB1996FF49EA}" type="presOf" srcId="{1199CEE6-E5D8-451D-A04B-394E50B4EAC5}" destId="{079F2752-7FD1-40AE-B580-72A6FC17A316}" srcOrd="0" destOrd="0" presId="urn:microsoft.com/office/officeart/2005/8/layout/hList9"/>
    <dgm:cxn modelId="{D5462A54-41AE-4619-99E1-4A5C6A2F2C54}" srcId="{246AEB29-0884-4565-A660-A6420E61E015}" destId="{363924CD-7151-48E4-AD2D-8F7910737D78}" srcOrd="0" destOrd="0" parTransId="{BE358ABE-957D-43DE-95C7-8FD257116ADE}" sibTransId="{E569E0B2-6238-46C3-82A7-401D0C114891}"/>
    <dgm:cxn modelId="{AC4F60F4-B73E-4BF7-A41F-F91B31E33DE5}" srcId="{3636234C-7108-48F4-AF2C-03079A86B077}" destId="{D0623561-9A75-4043-9491-D9ED5833BE11}" srcOrd="0" destOrd="0" parTransId="{7C221846-9897-4385-B947-35FF90AA7375}" sibTransId="{5C81F9B1-16F1-4820-8FF8-E079EC96A05E}"/>
    <dgm:cxn modelId="{4C4BDC50-25C3-4716-A087-2BDCA72A83A8}" srcId="{42A3818A-DE1E-43A4-A2E3-A56541F34688}" destId="{246AEB29-0884-4565-A660-A6420E61E015}" srcOrd="0" destOrd="0" parTransId="{50ADD4A4-E7D8-4B7C-8895-D4E0B27C10ED}" sibTransId="{1A97C08E-65BB-483B-8AF7-9C2BCC0DAF10}"/>
    <dgm:cxn modelId="{5A92C3BA-E5A6-4A23-B7CC-BE15932042C8}" type="presOf" srcId="{1199CEE6-E5D8-451D-A04B-394E50B4EAC5}" destId="{E1F86AE3-7194-43F5-A6EE-510EDC843149}" srcOrd="1" destOrd="0" presId="urn:microsoft.com/office/officeart/2005/8/layout/hList9"/>
    <dgm:cxn modelId="{836ADB0A-019B-4499-B827-4092E0D5362E}" type="presOf" srcId="{42A3818A-DE1E-43A4-A2E3-A56541F34688}" destId="{E3C884FD-D327-4FD1-B245-A5EDA3C1477C}" srcOrd="0" destOrd="0" presId="urn:microsoft.com/office/officeart/2005/8/layout/hList9"/>
    <dgm:cxn modelId="{B57BECB1-E80F-4210-AFDF-A841B9A59DCA}" type="presOf" srcId="{246AEB29-0884-4565-A660-A6420E61E015}" destId="{F325A741-7ABD-40B9-9BD3-D8256C178505}" srcOrd="0" destOrd="0" presId="urn:microsoft.com/office/officeart/2005/8/layout/hList9"/>
    <dgm:cxn modelId="{EAAB33C0-5EFC-4B2F-BE3E-1D571344F6FF}" type="presOf" srcId="{3636234C-7108-48F4-AF2C-03079A86B077}" destId="{D0B0ED3F-FD3C-4519-8FF4-19F84145633F}" srcOrd="0" destOrd="0" presId="urn:microsoft.com/office/officeart/2005/8/layout/hList9"/>
    <dgm:cxn modelId="{840C4BE2-A0BA-41D1-89EC-84E01BB26D47}" srcId="{42A3818A-DE1E-43A4-A2E3-A56541F34688}" destId="{3636234C-7108-48F4-AF2C-03079A86B077}" srcOrd="1" destOrd="0" parTransId="{89272E2C-9667-43B8-9540-72EC48F2D551}" sibTransId="{EC1A2507-02A2-4CC0-A14E-F83D509B651F}"/>
    <dgm:cxn modelId="{7915BC37-9436-416D-91A0-00B1F25491A0}" type="presOf" srcId="{3A855716-654E-4B61-BEEE-434C730501AC}" destId="{E72F8603-F59D-49EE-8BB8-6E812E8293D0}" srcOrd="0" destOrd="0" presId="urn:microsoft.com/office/officeart/2005/8/layout/hList9"/>
    <dgm:cxn modelId="{95C752A9-6861-48C9-81AC-7F1A77F0DCB6}" type="presOf" srcId="{D0623561-9A75-4043-9491-D9ED5833BE11}" destId="{90A31FD0-A353-43C6-9D03-C4620E0C92AC}" srcOrd="0" destOrd="0" presId="urn:microsoft.com/office/officeart/2005/8/layout/hList9"/>
    <dgm:cxn modelId="{1A9E2AF6-7A89-41F2-B93B-6A2687BAAF73}" type="presOf" srcId="{3A855716-654E-4B61-BEEE-434C730501AC}" destId="{2F712B01-B025-4FB9-B913-750541A32AFF}" srcOrd="1" destOrd="0" presId="urn:microsoft.com/office/officeart/2005/8/layout/hList9"/>
    <dgm:cxn modelId="{0EC1F760-AE1B-4DF2-ACE7-1F80AAE30E0C}" type="presOf" srcId="{363924CD-7151-48E4-AD2D-8F7910737D78}" destId="{DC1C412C-5E13-4DFC-89C7-E4AD7029422E}" srcOrd="0" destOrd="0" presId="urn:microsoft.com/office/officeart/2005/8/layout/hList9"/>
    <dgm:cxn modelId="{FB0B1BDE-3FAD-4F98-8550-8A8991C7B525}" type="presOf" srcId="{363924CD-7151-48E4-AD2D-8F7910737D78}" destId="{FEC6FAD4-B084-433C-8EA0-7FB49DF32695}" srcOrd="1" destOrd="0" presId="urn:microsoft.com/office/officeart/2005/8/layout/hList9"/>
    <dgm:cxn modelId="{BEF2D6D8-C29F-4FBE-A754-79665321D125}" srcId="{3636234C-7108-48F4-AF2C-03079A86B077}" destId="{1199CEE6-E5D8-451D-A04B-394E50B4EAC5}" srcOrd="1" destOrd="0" parTransId="{82702177-C87C-453F-923A-7C9390B6529E}" sibTransId="{E12A644A-F715-4D80-B82C-FFE1D103A890}"/>
    <dgm:cxn modelId="{F8B2A333-F578-4984-AEBB-CB7DDD5AC6F9}" type="presOf" srcId="{D0623561-9A75-4043-9491-D9ED5833BE11}" destId="{AF55887D-867B-461D-828B-882AFC5469CB}" srcOrd="1" destOrd="0" presId="urn:microsoft.com/office/officeart/2005/8/layout/hList9"/>
    <dgm:cxn modelId="{46027AFA-B4AB-4190-8D5B-8B9186E0F0C0}" type="presParOf" srcId="{E3C884FD-D327-4FD1-B245-A5EDA3C1477C}" destId="{2C4A48E2-6847-402E-94B2-95337CDA8A80}" srcOrd="0" destOrd="0" presId="urn:microsoft.com/office/officeart/2005/8/layout/hList9"/>
    <dgm:cxn modelId="{9D908156-A4E3-45C2-9FAF-226F7181C34A}" type="presParOf" srcId="{E3C884FD-D327-4FD1-B245-A5EDA3C1477C}" destId="{CF8FF2CA-181D-4374-ADBB-BA511D413E60}" srcOrd="1" destOrd="0" presId="urn:microsoft.com/office/officeart/2005/8/layout/hList9"/>
    <dgm:cxn modelId="{98D29EF8-6502-4995-A14D-EAC869C2AFEF}" type="presParOf" srcId="{CF8FF2CA-181D-4374-ADBB-BA511D413E60}" destId="{0811C678-241A-45BE-A1D5-6CA48E96DBAF}" srcOrd="0" destOrd="0" presId="urn:microsoft.com/office/officeart/2005/8/layout/hList9"/>
    <dgm:cxn modelId="{5275B7F2-5F76-49DE-AC69-CB778D8AA781}" type="presParOf" srcId="{CF8FF2CA-181D-4374-ADBB-BA511D413E60}" destId="{0C737EF9-C23E-48E8-AA2B-EE9582310604}" srcOrd="1" destOrd="0" presId="urn:microsoft.com/office/officeart/2005/8/layout/hList9"/>
    <dgm:cxn modelId="{E741616D-F8E4-4BE2-B485-4CAD8D6FE5B0}" type="presParOf" srcId="{0C737EF9-C23E-48E8-AA2B-EE9582310604}" destId="{DC1C412C-5E13-4DFC-89C7-E4AD7029422E}" srcOrd="0" destOrd="0" presId="urn:microsoft.com/office/officeart/2005/8/layout/hList9"/>
    <dgm:cxn modelId="{60F79E26-8128-4261-BFA4-570AF4574D38}" type="presParOf" srcId="{0C737EF9-C23E-48E8-AA2B-EE9582310604}" destId="{FEC6FAD4-B084-433C-8EA0-7FB49DF32695}" srcOrd="1" destOrd="0" presId="urn:microsoft.com/office/officeart/2005/8/layout/hList9"/>
    <dgm:cxn modelId="{C861AC9C-933B-4381-947D-5140D193293B}" type="presParOf" srcId="{CF8FF2CA-181D-4374-ADBB-BA511D413E60}" destId="{7541461F-040C-4183-A79E-0090E21D27F7}" srcOrd="2" destOrd="0" presId="urn:microsoft.com/office/officeart/2005/8/layout/hList9"/>
    <dgm:cxn modelId="{C96992EB-296A-4029-BFC5-6818A1963D4E}" type="presParOf" srcId="{7541461F-040C-4183-A79E-0090E21D27F7}" destId="{E72F8603-F59D-49EE-8BB8-6E812E8293D0}" srcOrd="0" destOrd="0" presId="urn:microsoft.com/office/officeart/2005/8/layout/hList9"/>
    <dgm:cxn modelId="{5E325B25-FB4B-4CC7-BD70-B37D106997E2}" type="presParOf" srcId="{7541461F-040C-4183-A79E-0090E21D27F7}" destId="{2F712B01-B025-4FB9-B913-750541A32AFF}" srcOrd="1" destOrd="0" presId="urn:microsoft.com/office/officeart/2005/8/layout/hList9"/>
    <dgm:cxn modelId="{541CAC80-0CD8-4372-BA9D-5EEBD7A518F5}" type="presParOf" srcId="{E3C884FD-D327-4FD1-B245-A5EDA3C1477C}" destId="{1C1D2947-8D36-46ED-9381-614C5A3CEE28}" srcOrd="2" destOrd="0" presId="urn:microsoft.com/office/officeart/2005/8/layout/hList9"/>
    <dgm:cxn modelId="{DE4D258F-AA9D-4291-928C-C0DAC07CF82E}" type="presParOf" srcId="{E3C884FD-D327-4FD1-B245-A5EDA3C1477C}" destId="{F325A741-7ABD-40B9-9BD3-D8256C178505}" srcOrd="3" destOrd="0" presId="urn:microsoft.com/office/officeart/2005/8/layout/hList9"/>
    <dgm:cxn modelId="{9B3072AC-C3D5-4D2A-B562-1BCD2CF0E337}" type="presParOf" srcId="{E3C884FD-D327-4FD1-B245-A5EDA3C1477C}" destId="{FBB4613C-4277-48F2-9EA7-8DD9E0CA4CEE}" srcOrd="4" destOrd="0" presId="urn:microsoft.com/office/officeart/2005/8/layout/hList9"/>
    <dgm:cxn modelId="{09EEE418-AFE0-4051-8672-35FEDAF980EA}" type="presParOf" srcId="{E3C884FD-D327-4FD1-B245-A5EDA3C1477C}" destId="{C145F037-8ABD-4E63-A490-34B385D78839}" srcOrd="5" destOrd="0" presId="urn:microsoft.com/office/officeart/2005/8/layout/hList9"/>
    <dgm:cxn modelId="{AAF0F2CF-744A-48AB-8D3A-BE9CE76A2C85}" type="presParOf" srcId="{E3C884FD-D327-4FD1-B245-A5EDA3C1477C}" destId="{57DD24AB-F3E0-4D9C-9FEA-77CBFFD209CF}" srcOrd="6" destOrd="0" presId="urn:microsoft.com/office/officeart/2005/8/layout/hList9"/>
    <dgm:cxn modelId="{9A282C96-9ED4-454C-9AD3-16555DD3C6F7}" type="presParOf" srcId="{57DD24AB-F3E0-4D9C-9FEA-77CBFFD209CF}" destId="{E84E50E6-6DFB-43BD-A7B7-2C36C116F532}" srcOrd="0" destOrd="0" presId="urn:microsoft.com/office/officeart/2005/8/layout/hList9"/>
    <dgm:cxn modelId="{4FAC438B-DB01-4A80-B84B-4D1071569856}" type="presParOf" srcId="{57DD24AB-F3E0-4D9C-9FEA-77CBFFD209CF}" destId="{E8754F88-D8DC-4881-99EB-6DD8182912A7}" srcOrd="1" destOrd="0" presId="urn:microsoft.com/office/officeart/2005/8/layout/hList9"/>
    <dgm:cxn modelId="{936FB443-2AD2-4C0E-8C15-3158CABC32AB}" type="presParOf" srcId="{E8754F88-D8DC-4881-99EB-6DD8182912A7}" destId="{90A31FD0-A353-43C6-9D03-C4620E0C92AC}" srcOrd="0" destOrd="0" presId="urn:microsoft.com/office/officeart/2005/8/layout/hList9"/>
    <dgm:cxn modelId="{52A242DC-BB59-43B2-8C92-F24F2ECD3B74}" type="presParOf" srcId="{E8754F88-D8DC-4881-99EB-6DD8182912A7}" destId="{AF55887D-867B-461D-828B-882AFC5469CB}" srcOrd="1" destOrd="0" presId="urn:microsoft.com/office/officeart/2005/8/layout/hList9"/>
    <dgm:cxn modelId="{A124A005-BC85-496F-A352-564D9DA23A91}" type="presParOf" srcId="{57DD24AB-F3E0-4D9C-9FEA-77CBFFD209CF}" destId="{2A965C03-134D-4C59-B4F1-E79604626D30}" srcOrd="2" destOrd="0" presId="urn:microsoft.com/office/officeart/2005/8/layout/hList9"/>
    <dgm:cxn modelId="{AC85510C-A9EA-478A-B6D9-3D756F7A9E96}" type="presParOf" srcId="{2A965C03-134D-4C59-B4F1-E79604626D30}" destId="{079F2752-7FD1-40AE-B580-72A6FC17A316}" srcOrd="0" destOrd="0" presId="urn:microsoft.com/office/officeart/2005/8/layout/hList9"/>
    <dgm:cxn modelId="{CF74F669-8CC6-4B3A-A79D-13D1407D53F1}" type="presParOf" srcId="{2A965C03-134D-4C59-B4F1-E79604626D30}" destId="{E1F86AE3-7194-43F5-A6EE-510EDC843149}" srcOrd="1" destOrd="0" presId="urn:microsoft.com/office/officeart/2005/8/layout/hList9"/>
    <dgm:cxn modelId="{B8CB51B3-6281-46A9-B54F-A8FE17B8C91E}" type="presParOf" srcId="{E3C884FD-D327-4FD1-B245-A5EDA3C1477C}" destId="{42DE2369-E82D-40D2-8F41-4D2596F1EDE1}" srcOrd="7" destOrd="0" presId="urn:microsoft.com/office/officeart/2005/8/layout/hList9"/>
    <dgm:cxn modelId="{4874BE6D-2AD2-437A-A7D2-871A45D6250A}" type="presParOf" srcId="{E3C884FD-D327-4FD1-B245-A5EDA3C1477C}" destId="{D0B0ED3F-FD3C-4519-8FF4-19F84145633F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1F5A-75BE-43C8-8E60-5D6319A9CDAE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3BF8-FCA7-415A-8153-F6D3D24CE5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357166"/>
            <a:ext cx="6192688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«БЕРЕЗКА»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571744"/>
            <a:ext cx="6429420" cy="1141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ТЕХНОЛОГИЯ ДЕЯТЕЛЬНОСТНОГО МЕТОДА «СИТУАЦИЯ»</a:t>
            </a:r>
            <a:endParaRPr lang="ru-RU" sz="2400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478632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воспитатель: Зиновьева С.В.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621508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Переславль-Залесский, 2019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00042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 того, как будет чувствовать себя ребёнок,</a:t>
            </a:r>
          </a:p>
          <a:p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поднимаясь на первую ступеньку лестницы </a:t>
            </a:r>
          </a:p>
          <a:p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познания, что он будет переживать, зависит весь его дальнейший путь к знаниям»</a:t>
            </a:r>
          </a:p>
          <a:p>
            <a:endParaRPr lang="ru-RU" sz="2800" b="1" dirty="0" smtClean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sz="2800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s://blog.slpnow.com/wp-content/uploads/2018/03/Cover-How-to-Teach-Vocabulary-Framework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57628"/>
            <a:ext cx="5372919" cy="2811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https://static.wixstatic.com/media/99af5c_5784afa513364e80b326138a754b3ce5~mv2_d_1500_1500_s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3488400" cy="3488400"/>
          </a:xfrm>
          <a:prstGeom prst="rect">
            <a:avLst/>
          </a:prstGeom>
          <a:noFill/>
        </p:spPr>
      </p:pic>
      <p:pic>
        <p:nvPicPr>
          <p:cNvPr id="3076" name="Picture 4" descr="http://itd0.mycdn.me/image?id=837937591614&amp;t=20&amp;plc=WEB&amp;tkn=*YPLx9rE77aRJ5gdJr4QJe1LhKuk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714356"/>
            <a:ext cx="5291126" cy="5291126"/>
          </a:xfrm>
          <a:prstGeom prst="rect">
            <a:avLst/>
          </a:prstGeom>
          <a:noFill/>
        </p:spPr>
      </p:pic>
      <p:pic>
        <p:nvPicPr>
          <p:cNvPr id="3080" name="Picture 8" descr="http://gruzoperevozki163.ru/upload/medialibrary/3fe/3febd8a3d66a362421ca467c7fd0817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71536" y="357166"/>
            <a:ext cx="600079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071546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КАКОВА РОЛЬ РЕБЕНКА И ВОСПИТАТЕЛЯ В ОБРАЗОВАТЕЛЬНОМ ПРОЦЕССЕ ДЕЯТЕЛЬНОСТНОГО ТИПА?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2" name="Picture 6" descr="https://i.pinimg.com/originals/fe/23/39/fe2339224e4bdd2e1429af76cba1020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3479234"/>
            <a:ext cx="2357454" cy="3057189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0" y="0"/>
          <a:ext cx="850109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100" name="Picture 4" descr="https://i.pinimg.com/originals/a2/91/c1/a291c146b70e11ed609665ae17bca6fb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63160" y="2428868"/>
            <a:ext cx="3280839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азета\фоны\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79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2019-05-13T17:24:47Z</dcterms:created>
  <dcterms:modified xsi:type="dcterms:W3CDTF">2019-05-13T17:56:30Z</dcterms:modified>
</cp:coreProperties>
</file>