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9" r:id="rId5"/>
    <p:sldId id="260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EA8B-C3B4-49CB-A278-76E9CCCD3CCB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2691-E66F-4955-96C5-9598F2067E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2;&#1086;&#1089;&#1084;&#1086;&#1089;\&#1050;&#1086;&#1089;&#1084;&#1080;&#1095;&#1077;&#1089;&#1082;&#1072;&#1103;%20&#1084;&#1091;&#1079;&#1099;&#1082;&#1072;%20-%206%20(www.mixmuz.ru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356811/3a986b54-6b09-4669-8f0b-60ee994c04f9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785926"/>
            <a:ext cx="6929486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Офтальмотренажер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«Космос»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50004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МДОУ «ДЕТСКИЙ САД «БЕРЁЗКА»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42926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Зиновьева С.В.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смическая музыка - 6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356811/3a986b54-6b09-4669-8f0b-60ee994c04f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19464" name="Picture 8" descr="C:\Users\1\Desktop\космос\БЛЕСК (1)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13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356811/3a986b54-6b09-4669-8f0b-60ee994c04f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3" name="Picture 11" descr="https://avatanplus.com/files/resources/original/5b6616f02d30516506c99a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71480"/>
            <a:ext cx="5072098" cy="510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356811/3a986b54-6b09-4669-8f0b-60ee994c04f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3" name="Picture 11" descr="https://avatanplus.com/files/resources/original/5b6616f02d30516506c99a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736"/>
            <a:ext cx="3429024" cy="3453004"/>
          </a:xfrm>
          <a:prstGeom prst="rect">
            <a:avLst/>
          </a:prstGeom>
          <a:noFill/>
        </p:spPr>
      </p:pic>
      <p:pic>
        <p:nvPicPr>
          <p:cNvPr id="4" name="Picture 2" descr="https://ya-webdesign.com/images/venus-planet-png-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2272759" cy="198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6327E-6 C 0.05938 -0.03191 0.17517 -0.1154 0.24826 -0.13205 C 0.32135 -0.1487 0.36997 -0.13228 0.43854 -0.10037 C 0.50712 -0.06845 0.62257 -0.04972 0.66007 0.05944 C 0.74462 0.11217 0.70903 0.43987 0.6632 0.55551 C 0.61736 0.67114 0.48438 0.72826 0.38438 0.75394 C 0.29635 0.75463 0.14306 0.79001 0.0632 0.70907 C -0.01667 0.62813 -0.0842 0.38576 -0.09479 0.26758 C -0.09479 0.176 -0.06892 -3.66327E-6 -5.55556E-7 -3.66327E-6 Z " pathEditMode="relative" rAng="0" ptsTypes="faafafaff">
                                      <p:cBhvr>
                                        <p:cTn id="6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356811/3a986b54-6b09-4669-8f0b-60ee994c04f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3" name="Picture 11" descr="https://avatanplus.com/files/resources/original/5b6616f02d30516506c99a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3476106" cy="3500415"/>
          </a:xfrm>
          <a:prstGeom prst="rect">
            <a:avLst/>
          </a:prstGeom>
          <a:noFill/>
        </p:spPr>
      </p:pic>
      <p:pic>
        <p:nvPicPr>
          <p:cNvPr id="4" name="Picture 9" descr="C:\Users\1\Desktop\Uranus_PNG_Clip_Art-21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3040873" cy="167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11 -0.15958 C -0.15504 -0.20907 -0.14948 -0.22734 -0.14722 -0.25185 C -0.14497 -0.27637 -0.1559 -0.2914 -0.14722 -0.30712 C -0.13854 -0.32285 -0.11476 -0.3284 -0.09497 -0.34621 C -0.07518 -0.36402 -0.05851 -0.41651 -0.02882 -0.41374 C 0.00087 -0.41096 0.03732 -0.37928 0.08351 -0.32979 C 0.12969 -0.2803 0.20035 -0.17831 0.24809 -0.11656 C 0.29583 -0.05481 0.31736 -0.01041 0.36944 0.04116 C 0.42187 0.09274 0.50555 0.17114 0.56198 0.19288 C 0.6184 0.21461 0.67743 0.22872 0.70816 0.17229 C 0.73889 0.11586 0.74514 -0.07447 0.7467 -0.14524 C 0.74826 -0.21601 0.72969 -0.21161 0.71736 -0.25185 C 0.70503 -0.29209 0.69705 -0.36217 0.67274 -0.38714 C 0.64844 -0.41212 0.62187 -0.42854 0.57118 -0.40148 C 0.52048 -0.37442 0.42448 -0.30111 0.36823 -0.22526 C 0.3118 -0.1494 0.27309 -0.02105 0.23281 0.05342 C 0.19253 0.12789 0.17708 0.18941 0.12656 0.22155 C 0.07587 0.2537 -0.02708 0.24977 -0.07031 0.24607 C -0.11354 0.24237 -0.11441 0.23242 -0.13333 0.19889 C -0.15226 0.16535 -0.17986 0.10476 -0.1842 0.04533 C -0.18854 -0.01411 -0.16719 -0.11008 -0.16111 -0.15958 Z " pathEditMode="relative" ptsTypes="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356811/3a986b54-6b09-4669-8f0b-60ee994c04f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pic>
        <p:nvPicPr>
          <p:cNvPr id="4100" name="Picture 4" descr="https://im0-tub-ru.yandex.net/i?id=a3ec5c2f41514ce112342b390b6cb656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572008"/>
            <a:ext cx="2047868" cy="2047869"/>
          </a:xfrm>
          <a:prstGeom prst="rect">
            <a:avLst/>
          </a:prstGeom>
          <a:noFill/>
        </p:spPr>
      </p:pic>
      <p:sp>
        <p:nvSpPr>
          <p:cNvPr id="4102" name="AutoShape 6" descr="https://pics.clipartpng.com/Uranus_PNG_Clip_Art-21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ics.clipartpng.com/Uranus_PNG_Clip_Art-215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https://avatanplus.com/files/resources/original/5b6616f02d30516506c99a3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357298"/>
            <a:ext cx="3400203" cy="3423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945 0.08857 C -0.75486 -0.02914 -0.58698 -0.66281 -0.56424 -0.66559 C -0.54132 -0.66837 -0.50886 0.07308 -0.48247 0.07215 C -0.45608 0.07123 -0.43247 -0.66837 -0.40573 -0.67183 C -0.37865 -0.6753 -0.34323 0.05134 -0.32101 0.05157 C -0.29879 0.0518 -0.29827 -0.67692 -0.2717 -0.66975 C -0.24514 -0.66258 -0.18681 0.0932 -0.16094 0.09482 C -0.13525 0.09644 -0.14445 -0.65403 -0.11789 -0.65958 C -0.0915 -0.66513 -0.02848 0.0636 -0.00261 0.06198 C 0.02326 0.06036 0.01875 -0.66189 0.0375 -0.66975 C 0.05625 -0.67762 0.08402 0.01642 0.10972 0.01457 C 0.13524 0.01318 0.16823 -0.68432 0.19114 -0.67993 C 0.21441 -0.67553 0.38333 -0.08696 0.24809 0.04139 C 0.11319 0.16975 -0.48403 0.20629 -0.61945 0.08857 Z " pathEditMode="relative" ptsTypes="aaaaaaaaaaaaaa">
                                      <p:cBhvr>
                                        <p:cTn id="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356811/3a986b54-6b09-4669-8f0b-60ee994c04f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21506" name="Picture 2" descr="http://www.clipartbest.com/cliparts/ncE/RyK/ncERyKz4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1839927" cy="233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4 0.76943 C 0.31424 0.76874 0.33282 0.76851 0.35122 0.76735 C 0.35643 0.76712 0.36511 0.75717 0.36511 0.75717 C 0.36823 0.75093 0.37118 0.74492 0.37431 0.73867 C 0.37535 0.73659 0.37726 0.73266 0.37726 0.73266 C 0.37657 0.71323 0.38316 0.69011 0.36806 0.68317 C 0.36372 0.67438 0.36146 0.67646 0.35434 0.67322 C 0.34566 0.66143 0.3408 0.66097 0.32813 0.65865 C 0.3217 0.65588 0.31736 0.65819 0.31111 0.66097 C 0.30851 0.67253 0.30695 0.67877 0.30035 0.68756 C 0.29532 0.7093 0.3125 0.70653 0.32344 0.70791 C 0.33056 0.71023 0.33785 0.71161 0.34497 0.71393 C 0.36337 0.71277 0.38195 0.71185 0.40035 0.71 C 0.40348 0.70976 0.4066 0.70884 0.40973 0.70791 C 0.41285 0.70699 0.41893 0.70375 0.41893 0.70375 C 0.43143 0.69242 0.42587 0.69982 0.4342 0.68317 C 0.43525 0.68109 0.43733 0.67739 0.43733 0.67739 C 0.43976 0.64917 0.44358 0.62188 0.43733 0.59321 C 0.43525 0.58349 0.42882 0.57494 0.42344 0.56846 C 0.42066 0.56545 0.41424 0.56037 0.41424 0.56037 C 0.41268 0.5569 0.41181 0.55297 0.40973 0.55019 C 0.40851 0.54857 0.4066 0.54857 0.40504 0.54811 C 0.39393 0.54395 0.38594 0.54163 0.37431 0.54001 C 0.33542 0.52683 0.29393 0.53539 0.25434 0.54186 C 0.23993 0.54857 0.26511 0.53793 0.22969 0.5458 C 0.22743 0.54649 0.2257 0.54926 0.22344 0.55019 C 0.21997 0.55135 0.21632 0.55135 0.21268 0.55227 C 0.20417 0.55597 0.21181 0.55181 0.20348 0.56037 C 0.20052 0.56337 0.19427 0.56846 0.19427 0.56846 C 0.1908 0.58187 0.19028 0.58141 0.19427 0.60361 C 0.19514 0.60847 0.19688 0.61425 0.20035 0.61587 C 0.2066 0.61865 0.21268 0.62096 0.21893 0.62373 C 0.23455 0.6309 0.21667 0.62512 0.22969 0.63229 C 0.23091 0.63298 0.24341 0.63599 0.24358 0.63599 C 0.25591 0.63969 0.25816 0.64247 0.27275 0.64432 C 0.28507 0.64871 0.29757 0.64917 0.30973 0.65472 C 0.34566 0.6538 0.38143 0.6538 0.41736 0.65264 C 0.42917 0.65195 0.43542 0.63853 0.44497 0.63414 C 0.44861 0.62443 0.4507 0.62003 0.4573 0.61356 C 0.46111 0.60107 0.46389 0.60176 0.46962 0.59089 C 0.47153 0.58349 0.47552 0.57771 0.47882 0.57077 C 0.48073 0.56638 0.48507 0.55852 0.48507 0.55852 C 0.48837 0.53215 0.49063 0.52267 0.47882 0.49885 C 0.4757 0.49284 0.47275 0.48659 0.46962 0.48058 C 0.46858 0.4785 0.4665 0.47433 0.4665 0.47433 C 0.46372 0.46208 0.46754 0.47318 0.46042 0.46624 C 0.45799 0.46393 0.45625 0.46092 0.45434 0.45791 C 0.45313 0.45606 0.45261 0.45352 0.45122 0.45167 C 0.44462 0.44427 0.44028 0.44242 0.43264 0.43964 C 0.42136 0.42924 0.40695 0.42901 0.39427 0.42322 C 0.38386 0.4186 0.379 0.41675 0.36806 0.4149 C 0.354 0.40842 0.37743 0.4186 0.34202 0.41097 C 0.33976 0.4105 0.33802 0.40727 0.33577 0.40657 C 0.32101 0.40449 0.29115 0.40264 0.29115 0.40264 C 0.28004 0.39223 0.23941 0.38946 0.225 0.3883 C 0.21563 0.38507 0.20695 0.38206 0.1974 0.38021 C 0.18594 0.37512 0.18941 0.37558 0.16806 0.38021 C 0.16598 0.38044 0.15504 0.38923 0.15278 0.39038 C 0.14532 0.39455 0.13941 0.3964 0.13264 0.40264 C 0.1316 0.40472 0.13108 0.40704 0.12969 0.40889 C 0.1283 0.4105 0.12622 0.41097 0.125 0.41282 C 0.1224 0.41698 0.12118 0.42253 0.11893 0.42716 C 0.11945 0.43548 0.11806 0.44427 0.12049 0.45167 C 0.12188 0.4563 0.12605 0.45884 0.12969 0.46 C 0.13855 0.463 0.14688 0.46555 0.15573 0.46832 C 0.16372 0.47063 0.16459 0.47433 0.17431 0.47618 C 0.17865 0.47873 0.1823 0.48266 0.18664 0.48474 C 0.18907 0.48567 0.19184 0.48567 0.19427 0.48659 C 0.20382 0.49006 0.20903 0.49307 0.21893 0.49492 C 0.2316 0.5007 0.25 0.50139 0.26355 0.50301 C 0.27743 0.50949 0.29271 0.50509 0.3066 0.51111 C 0.32709 0.51064 0.34757 0.51087 0.36806 0.50902 C 0.36997 0.50902 0.37101 0.50602 0.37275 0.50509 C 0.38073 0.50047 0.38872 0.49839 0.3974 0.49677 C 0.40764 0.49353 0.41476 0.48844 0.425 0.48659 C 0.43316 0.48335 0.4283 0.48567 0.43889 0.47618 C 0.4415 0.4741 0.44514 0.47526 0.44809 0.47433 C 0.45382 0.47248 0.45782 0.46786 0.46355 0.46624 C 0.47118 0.46092 0.47969 0.45838 0.4882 0.4556 C 0.49271 0.45167 0.49792 0.45051 0.50191 0.44566 C 0.51407 0.43109 0.50625 0.43548 0.5158 0.43109 C 0.51962 0.41652 0.51424 0.43479 0.52188 0.41883 C 0.52396 0.41467 0.52483 0.40935 0.52657 0.40472 C 0.52795 0.37975 0.53299 0.35315 0.52188 0.33095 C 0.51632 0.29811 0.50434 0.27128 0.47882 0.26134 C 0.47205 0.25532 0.4665 0.24746 0.45886 0.24492 C 0.45278 0.23914 0.44653 0.23405 0.44045 0.22827 C 0.43646 0.22457 0.43073 0.22549 0.42657 0.22225 C 0.41893 0.21555 0.41164 0.21185 0.40348 0.20768 C 0.39618 0.20421 0.38976 0.19589 0.38195 0.19358 C 0.37691 0.19219 0.3717 0.19219 0.3665 0.19149 C 0.34028 0.18224 0.38594 0.19728 0.3066 0.18756 C 0.30278 0.18687 0.29966 0.18271 0.29584 0.18132 C 0.29236 0.17993 0.28872 0.17993 0.28507 0.17901 C 0.28247 0.17854 0.27986 0.17808 0.27726 0.17716 C 0.27431 0.176 0.26302 0.16906 0.26042 0.16906 C 0.25122 0.16814 0.24184 0.16767 0.23264 0.16675 C 0.22448 0.16444 0.21598 0.16444 0.20816 0.16074 C 0.20573 0.1612 0.1941 0.16166 0.18959 0.1649 C 0.18629 0.16721 0.18368 0.17091 0.18039 0.17322 C 0.17622 0.176 0.17223 0.17854 0.16806 0.18132 C 0.16598 0.18271 0.16407 0.18409 0.16198 0.18548 C 0.1599 0.18687 0.15573 0.18941 0.15573 0.18941 C 0.14775 0.20005 0.1375 0.2056 0.12813 0.21416 C 0.12379 0.22272 0.12032 0.22457 0.11424 0.23058 C 0.1125 0.2322 0.11181 0.2359 0.10973 0.23636 C 0.10122 0.23867 0.09219 0.23775 0.08351 0.23867 C 0.07466 0.2426 0.0658 0.24122 0.0573 0.247 C 0.05625 0.24908 0.05434 0.2507 0.05434 0.25301 C 0.05434 0.26087 0.06823 0.27105 0.07118 0.27359 C 0.07448 0.2766 0.07691 0.28123 0.08039 0.28377 C 0.0842 0.28655 0.09879 0.29117 0.10191 0.2921 C 0.10608 0.29348 0.11007 0.29672 0.11424 0.29811 C 0.12153 0.30458 0.12674 0.30528 0.13577 0.30828 C 0.13785 0.30898 0.14202 0.31037 0.14202 0.31037 C 0.17101 0.33025 0.20174 0.33719 0.2342 0.34089 C 0.24098 0.34714 0.23802 0.34552 0.24809 0.34737 C 0.28004 0.35269 0.30174 0.35408 0.33577 0.35546 C 0.3474 0.35939 0.34306 0.3587 0.36198 0.35546 C 0.36667 0.35454 0.37587 0.35153 0.37587 0.35153 C 0.3816 0.34621 0.38577 0.34506 0.39271 0.34321 C 0.39584 0.33904 0.39879 0.33511 0.40191 0.33095 C 0.4033 0.3291 0.40348 0.32586 0.40504 0.3247 C 0.40677 0.32309 0.40903 0.32309 0.41111 0.32262 C 0.41632 0.30898 0.42049 0.31152 0.42969 0.30643 C 0.43924 0.30112 0.43681 0.29695 0.44809 0.29395 C 0.44966 0.29256 0.45105 0.29117 0.45278 0.29001 C 0.45521 0.2884 0.45799 0.2877 0.46042 0.28585 C 0.46268 0.28423 0.46424 0.28099 0.4665 0.27961 C 0.47118 0.27683 0.47986 0.27521 0.48507 0.27359 C 0.49132 0.26712 0.49757 0.26434 0.50504 0.26134 C 0.51077 0.25371 0.52223 0.24445 0.52969 0.23867 C 0.53473 0.23474 0.54653 0.23266 0.54653 0.23266 C 0.56077 0.22272 0.55556 0.22827 0.56355 0.21832 C 0.56667 0.20144 0.56268 0.21809 0.56962 0.2019 C 0.57049 0.20005 0.5698 0.19681 0.57118 0.19543 C 0.5757 0.19126 0.5816 0.1908 0.58664 0.18756 C 0.58768 0.18548 0.58837 0.18317 0.58959 0.18132 C 0.59098 0.17901 0.59306 0.17739 0.59427 0.17507 C 0.59566 0.17253 0.59618 0.16952 0.5974 0.16675 C 0.59879 0.16397 0.60035 0.16166 0.60191 0.15889 C 0.60313 0.13807 0.60157 0.13298 0.61111 0.1198 C 0.61164 0.11171 0.61146 0.10338 0.61268 0.09529 C 0.61302 0.09251 0.61563 0.09159 0.6158 0.08904 C 0.61615 0.08303 0.61476 0.07679 0.61424 0.07077 C 0.61372 0.06245 0.61424 0.05412 0.61268 0.04603 C 0.61164 0.0414 0.60868 0.03793 0.6066 0.03377 C 0.60486 0.03007 0.60486 0.02544 0.60348 0.02151 C 0.59948 0.01064 0.59723 -0.00208 0.59115 -0.01133 C 0.58282 -0.02428 0.55938 -0.04463 0.54653 -0.0481 C 0.53594 -0.05527 0.54202 -0.05018 0.52969 -0.0666 C 0.52761 -0.06938 0.52431 -0.0703 0.52188 -0.07284 C 0.51094 -0.08418 0.52066 -0.07886 0.51111 -0.08302 C 0.50573 -0.08788 0.50191 -0.09389 0.49584 -0.09736 C 0.49063 -0.10037 0.48802 -0.0999 0.48195 -0.10152 C 0.47466 -0.1036 0.46771 -0.10707 0.46042 -0.10962 C 0.39462 -0.1679 0.30243 -0.11447 0.22344 -0.11378 C 0.19861 -0.11216 0.19462 -0.11147 0.17587 -0.10568 C 0.17188 -0.10314 0.16754 -0.10198 0.16355 -0.09944 C 0.15035 -0.09042 0.1632 -0.09505 0.15278 -0.09135 C 0.14861 -0.08996 0.14045 -0.08718 0.14045 -0.08718 C 0.13542 -0.08209 0.12934 -0.0777 0.12344 -0.07493 C 0.11945 -0.07308 0.11111 -0.07076 0.11111 -0.07076 C 0.10955 -0.06868 0.10834 -0.06614 0.1066 -0.06452 C 0.10521 -0.06336 0.10313 -0.06382 0.10191 -0.06244 C 0.10052 -0.06105 0.10018 -0.05804 0.09896 -0.05642 C 0.09427 -0.05018 0.08716 -0.04717 0.08195 -0.04232 C 0.08021 -0.04047 0.079 -0.03769 0.07726 -0.03584 C 0.07101 -0.0296 0.06389 -0.0252 0.0573 -0.01942 C 0.0533 0.00602 0.05382 0.0118 0.05573 0.04603 C 0.05625 0.05435 0.06268 0.05944 0.0665 0.06453 C 0.07587 0.07702 0.08507 0.0902 0.09271 0.10546 C 0.09497 0.10986 0.10573 0.11124 0.10816 0.11171 C 0.11684 0.1161 0.12518 0.11888 0.1342 0.12165 C 0.14236 0.12905 0.14861 0.12859 0.15886 0.12998 C 0.16962 0.13483 0.18143 0.13414 0.19271 0.13622 C 0.22292 0.1353 0.2533 0.1353 0.28351 0.13414 C 0.28733 0.13391 0.29063 0.13044 0.29427 0.12998 C 0.30452 0.12882 0.31476 0.12882 0.325 0.12813 C 0.33611 0.12304 0.34757 0.11957 0.35886 0.11564 C 0.36389 0.11402 0.36806 0.10939 0.37275 0.10754 C 0.38073 0.10431 0.39202 0.10292 0.40035 0.1013 C 0.40348 0.09991 0.40677 0.09945 0.40973 0.09714 C 0.41164 0.09575 0.41233 0.09251 0.41424 0.09112 C 0.41528 0.0902 0.42778 0.08696 0.42813 0.08696 C 0.44045 0.07054 0.4599 0.06892 0.47431 0.0562 C 0.48264 0.0488 0.48993 0.04001 0.50035 0.04001 " pathEditMode="relative" ptsTypes="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356811/3a986b54-6b09-4669-8f0b-60ee994c04f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20484" name="Picture 4" descr="https://img1.picmix.com/output/stamp/normal/8/6/0/2/1272068_9a1e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7167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</Words>
  <Application>Microsoft Office PowerPoint</Application>
  <PresentationFormat>Экран (4:3)</PresentationFormat>
  <Paragraphs>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2019-04-09T18:47:56Z</dcterms:created>
  <dcterms:modified xsi:type="dcterms:W3CDTF">2019-04-09T19:25:14Z</dcterms:modified>
</cp:coreProperties>
</file>