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65" r:id="rId5"/>
    <p:sldId id="263" r:id="rId6"/>
    <p:sldId id="258" r:id="rId7"/>
    <p:sldId id="260" r:id="rId8"/>
    <p:sldId id="259" r:id="rId9"/>
    <p:sldId id="268" r:id="rId10"/>
    <p:sldId id="261" r:id="rId11"/>
    <p:sldId id="266" r:id="rId12"/>
    <p:sldId id="269" r:id="rId13"/>
    <p:sldId id="273" r:id="rId14"/>
    <p:sldId id="274" r:id="rId15"/>
    <p:sldId id="275" r:id="rId16"/>
    <p:sldId id="276" r:id="rId17"/>
    <p:sldId id="270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92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A5C8D-8792-452B-BF6E-87745CB04952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EC64-5126-4C99-BD4E-FAB2DF7C67D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A5C8D-8792-452B-BF6E-87745CB04952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EC64-5126-4C99-BD4E-FAB2DF7C67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A5C8D-8792-452B-BF6E-87745CB04952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EC64-5126-4C99-BD4E-FAB2DF7C67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A5C8D-8792-452B-BF6E-87745CB04952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EC64-5126-4C99-BD4E-FAB2DF7C67D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A5C8D-8792-452B-BF6E-87745CB04952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EC64-5126-4C99-BD4E-FAB2DF7C67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A5C8D-8792-452B-BF6E-87745CB04952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EC64-5126-4C99-BD4E-FAB2DF7C67D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A5C8D-8792-452B-BF6E-87745CB04952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EC64-5126-4C99-BD4E-FAB2DF7C67D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A5C8D-8792-452B-BF6E-87745CB04952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EC64-5126-4C99-BD4E-FAB2DF7C67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A5C8D-8792-452B-BF6E-87745CB04952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EC64-5126-4C99-BD4E-FAB2DF7C67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A5C8D-8792-452B-BF6E-87745CB04952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EC64-5126-4C99-BD4E-FAB2DF7C67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A5C8D-8792-452B-BF6E-87745CB04952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2EC64-5126-4C99-BD4E-FAB2DF7C67D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C0A5C8D-8792-452B-BF6E-87745CB04952}" type="datetimeFigureOut">
              <a:rPr lang="ru-RU" smtClean="0"/>
              <a:pPr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2EC64-5126-4C99-BD4E-FAB2DF7C67D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18" y="2214554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УЛИЦЫ ГОРОДА ПЕРЕСЛАВЛЯ-ЗАЛЕССКОГО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33265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«ДЕТСКИЙ САД «БЕРЕЗКА»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84168" y="3861048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выполнила воспитатель: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Зиновьева С.В.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1840" y="5805264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Переславль-Залесский, 2019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4" y="2995839"/>
            <a:ext cx="4230000" cy="2809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06139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nailizakon.com/fotogalereya/city16_p/pereslavl_zalesskiy/semenovskaya_u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50" y="115070"/>
            <a:ext cx="8607330" cy="55754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805264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Центральная улица нашего города называется улица Ростовская, когда-то она носила название Семеновская, в честь храма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Симеоновского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расположенного на этой улице.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015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1408"/>
            <a:ext cx="8330545" cy="556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5732047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Так улица выглядит в наши дни. Ростовской она названа, потому, что по этой дороге люди едут и попадают в еще более старинный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город Ростов Великий.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54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34"/>
            <a:ext cx="8606760" cy="57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6221606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 название Московской улицы подсказывает, что она ведет нас к городу Москве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097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1807" y="5805264"/>
            <a:ext cx="8572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Многие улицы города нам напоминают о известных людях. Например улица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енделеева. Менделеев Дмитрий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ванович - это известный всему миру химик, сделавший много открытий полезных человечеству.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745" y="2060848"/>
            <a:ext cx="5378888" cy="35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96855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3710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93" y="248607"/>
            <a:ext cx="4473081" cy="336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7132" y="4712370"/>
            <a:ext cx="84249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Одна из таких улиц - улица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Пыряева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Её назвали в честь Василия Васильевича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Пыряева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который родился и вырос в нашем районе, за образцовое выполнение боевых заданий командования на фронте борьбы с немецко-фашистскими захватчиками и проявленные при этом мужество и героизм гвардии лейтенанту присвоено звание Героя Советского с вручением ордена Ленина и медали Золотая Звезда. Погиб Василий Васильевич в Польше и там похоронен в годы войны.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8607"/>
            <a:ext cx="3225972" cy="4415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0193" y="3789040"/>
            <a:ext cx="4747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Многие улицы нашего города гордо носят свои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названия, напоминая нам о героях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Великой отечественной войны.</a:t>
            </a:r>
          </a:p>
        </p:txBody>
      </p:sp>
    </p:spTree>
    <p:extLst>
      <p:ext uri="{BB962C8B-B14F-4D97-AF65-F5344CB8AC3E}">
        <p14:creationId xmlns="" xmlns:p14="http://schemas.microsoft.com/office/powerpoint/2010/main" val="255453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75" y="476672"/>
            <a:ext cx="5744857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159" y="2132856"/>
            <a:ext cx="283845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6228" y="4437112"/>
            <a:ext cx="5597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Улица Кошкина названа в честь нашего земляка героя СССР. Конструктор Михаил Ильич Кошкин изобрел всем известный танк Т-34.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403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5758"/>
            <a:ext cx="5734404" cy="2803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5" y="2204864"/>
            <a:ext cx="2847975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2" y="3219763"/>
            <a:ext cx="5734404" cy="330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Улица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азведчика Петрова, напоминает нам о герое ВОВ Михаиле Ивановиче Петрове, который был партизаном или по-другому сказать разведчиком. С </a:t>
            </a:r>
            <a:r>
              <a:rPr lang="ru-RU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польскими партизанами уничтожили вражеский эшелон с боеприпасами и бензином. Лично взорвал 6 эшелонов с техникой противника. Похоронен в городе Янов (Польша), где в его честь воздвигнут памятник. За храбрость и за сохранение важных штабных документов был награжден медалью «За боевые заслуги».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42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upload.wikimedia.org/wikipedia/commons/thumb/f/f4/Pan-pereslavl-2009.jpg/1280px-Pan-pereslavl-20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30" t="-802" r="11694" b="2844"/>
          <a:stretch/>
        </p:blipFill>
        <p:spPr bwMode="auto">
          <a:xfrm>
            <a:off x="179511" y="548680"/>
            <a:ext cx="8846723" cy="3168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077072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Город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Переславль -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алесский растет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улиц становится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больше,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каждая из них дорога жителю, родившемуся и живущему на этой самой улице. </a:t>
            </a:r>
          </a:p>
          <a:p>
            <a:pPr lvl="0"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 вы знаете свою родную улицу?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64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2976" y="2500306"/>
            <a:ext cx="72152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До новых встреч!</a:t>
            </a:r>
            <a:endParaRPr lang="ru-RU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718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64096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725144"/>
            <a:ext cx="8640960" cy="873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Когда-то давно город Переславль-Залесский был маленьким городом с деревянными домами. Основал его князь Юрий Долгорукий в 1152 году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5142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06" y="10833"/>
            <a:ext cx="7454602" cy="579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594928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Посмотрите на кольцо вала, вот таким маленьким был наш город прежде, он помещался ровно с это кольцо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294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dostoprimechatelnosti-m.ru/wp-content/uploads/2017/03/peres1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17088"/>
            <a:ext cx="8821162" cy="55161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575" y="5877272"/>
            <a:ext cx="8821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Люди строили валы для защиты от набегов вражеских армий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749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nailizakon.com/fotogalereya/city16_p/pereslavl_zalesskiy/panorama_goro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6098"/>
            <a:ext cx="8593012" cy="53391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405288"/>
            <a:ext cx="80648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Так выглядел наш родной город в далекие времена, не было асфальтированных дорог, высотных каменных домов. Кирпичный дом могли построить только богатые люди, а остальные жили в деревянных домах. Уже в то время в городе было много храмов, башни, которых вы видите.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310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88640"/>
            <a:ext cx="8572500" cy="56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49718" y="5949280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Вот фото тех давних лет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154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02" y="260648"/>
            <a:ext cx="7646431" cy="5505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766078"/>
            <a:ext cx="8118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Осталась память о старом городе Переславле-Залесском и в картинах художников. Где по улице едет не машина, как сейчас, а лошадь с повозкой.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481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785541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445224"/>
            <a:ext cx="7855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Постепенно город рос, домов становилось все больше. Чтобы не запутаться в городе люди его разбивают на улицы, а домам присваивают номера.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4220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51003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4365104"/>
            <a:ext cx="7056784" cy="14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У каждого города есть память, которая хранится в его улицах больших, не очень и даже совсем маленьких.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Названия улиц возникают не просто так. Люди их называют в честь чего-то или кого-то</a:t>
            </a:r>
            <a:endParaRPr lang="ru-RU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904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Сетка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126</TotalTime>
  <Words>488</Words>
  <Application>Microsoft Office PowerPoint</Application>
  <PresentationFormat>Экран (4:3)</PresentationFormat>
  <Paragraphs>27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DEXP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Name</dc:creator>
  <cp:lastModifiedBy>1</cp:lastModifiedBy>
  <cp:revision>12</cp:revision>
  <dcterms:created xsi:type="dcterms:W3CDTF">2019-06-20T14:36:46Z</dcterms:created>
  <dcterms:modified xsi:type="dcterms:W3CDTF">2019-08-30T07:43:03Z</dcterms:modified>
</cp:coreProperties>
</file>