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269" r:id="rId6"/>
    <p:sldId id="268" r:id="rId7"/>
    <p:sldId id="267" r:id="rId8"/>
    <p:sldId id="265" r:id="rId9"/>
    <p:sldId id="266" r:id="rId10"/>
    <p:sldId id="272" r:id="rId11"/>
    <p:sldId id="271" r:id="rId12"/>
    <p:sldId id="270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6D58-358C-4600-BF16-A5F7CE84FCD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659F-C357-4BE5-BECE-C9A081D7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worship-backgrounds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-36512" y="-1"/>
            <a:ext cx="9180512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«БЕРЕЗКА»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pdb/1432322/9bb1aef0-d191-470f-90f7-dff3be0ef932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750088"/>
            <a:ext cx="2005277" cy="28575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31140" y="2924944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ФИЛИМОНОВСКАЯ ИГРУШКА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621508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Переславль-Залесский, 2018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485776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Зиновьева С.В.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8530" y="191683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«ЗНАКОМСТВО С ФИЛИМОНОВСКОЙ ИГРУШКОЙ»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86439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приступают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росписи.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Раньше мастерицы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использовали гусиные или куриные перья,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получались тонкие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ровные линии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аще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использовали три цвета: желтый, красный и зеленый. Изредка брали синий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фиолетовый. Проводили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роспись в строгом порядке –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желтым цветом рисовали пятна, потом обводили их красным (делали узоры) и добавляли зеленый. </a:t>
            </a:r>
          </a:p>
          <a:p>
            <a:endParaRPr lang="ru-RU" dirty="0"/>
          </a:p>
        </p:txBody>
      </p:sp>
      <p:pic>
        <p:nvPicPr>
          <p:cNvPr id="26626" name="Picture 2" descr="C:\Users\1\Desktop\IMG_5212а_528816.jpg"/>
          <p:cNvPicPr>
            <a:picLocks noChangeAspect="1" noChangeArrowheads="1"/>
          </p:cNvPicPr>
          <p:nvPr/>
        </p:nvPicPr>
        <p:blipFill>
          <a:blip r:embed="rId3"/>
          <a:srcRect l="32871" t="27379" b="1436"/>
          <a:stretch>
            <a:fillRect/>
          </a:stretch>
        </p:blipFill>
        <p:spPr bwMode="auto">
          <a:xfrm>
            <a:off x="4214810" y="3286124"/>
            <a:ext cx="454500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5" name="Picture 1" descr="C:\Users\1\Desktop\IMG_5181а.jpg"/>
          <p:cNvPicPr>
            <a:picLocks noChangeAspect="1" noChangeArrowheads="1"/>
          </p:cNvPicPr>
          <p:nvPr/>
        </p:nvPicPr>
        <p:blipFill>
          <a:blip r:embed="rId4"/>
          <a:srcRect t="47374" b="2186"/>
          <a:stretch>
            <a:fillRect/>
          </a:stretch>
        </p:blipFill>
        <p:spPr bwMode="auto">
          <a:xfrm>
            <a:off x="357158" y="2285992"/>
            <a:ext cx="434638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49" name="Picture 1" descr="C:\Users\1\Desktop\IMG_5248а_528817.jpg"/>
          <p:cNvPicPr>
            <a:picLocks noChangeAspect="1" noChangeArrowheads="1"/>
          </p:cNvPicPr>
          <p:nvPr/>
        </p:nvPicPr>
        <p:blipFill>
          <a:blip r:embed="rId3"/>
          <a:srcRect t="8433" r="13749" b="4161"/>
          <a:stretch>
            <a:fillRect/>
          </a:stretch>
        </p:blipFill>
        <p:spPr bwMode="auto">
          <a:xfrm>
            <a:off x="214281" y="2462213"/>
            <a:ext cx="443892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89297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Узоры незатейливы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«елочка»,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цветные полоски, геометрические фигуры, звездочки.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Преобладает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растительный орнамент – листочки, солнышко, веточки, ягодки,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цветочки. Все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филимоновские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изделия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яркие, праздничные.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нравятся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красочные фигурки, способные издавать громкий свист. Для взрослых -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сувенир, по поверьям, способный привлечь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дом благополучие и счастье.</a:t>
            </a:r>
          </a:p>
        </p:txBody>
      </p:sp>
      <p:pic>
        <p:nvPicPr>
          <p:cNvPr id="27650" name="Picture 2" descr="C:\Users\1\Desktop\IMG_5269а.jpg"/>
          <p:cNvPicPr>
            <a:picLocks noChangeAspect="1" noChangeArrowheads="1"/>
          </p:cNvPicPr>
          <p:nvPr/>
        </p:nvPicPr>
        <p:blipFill>
          <a:blip r:embed="rId4"/>
          <a:srcRect b="1627"/>
          <a:stretch>
            <a:fillRect/>
          </a:stretch>
        </p:blipFill>
        <p:spPr bwMode="auto">
          <a:xfrm>
            <a:off x="5286380" y="2457642"/>
            <a:ext cx="2742004" cy="404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3" name="Picture 1" descr="C:\Users\1\Desktop\IMG_5291а_528818.jpg"/>
          <p:cNvPicPr>
            <a:picLocks noChangeAspect="1" noChangeArrowheads="1"/>
          </p:cNvPicPr>
          <p:nvPr/>
        </p:nvPicPr>
        <p:blipFill>
          <a:blip r:embed="rId3"/>
          <a:srcRect b="5024"/>
          <a:stretch>
            <a:fillRect/>
          </a:stretch>
        </p:blipFill>
        <p:spPr bwMode="auto">
          <a:xfrm>
            <a:off x="287862" y="1071546"/>
            <a:ext cx="8570418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81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проследить все этапы работы на этом фото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4" name="Picture 8" descr="ÐÐ¸ÑÑÑÐ°Ð»ÑÐ½Ð°Ñ ÑÐºÑÐºÑÑÑÐ¸Ñ Ð´Ð»Ñ Ð´ÐµÑÐµÐ¹ ÑÑÐµÐ´Ð½ÐµÐ³Ð¾ Ð¸ ÑÑÐ°ÑÑÐµÐ³Ð¾ Ð´Ð¾ÑÐºÐ¾Ð»ÑÐ½"/>
          <p:cNvPicPr>
            <a:picLocks noChangeAspect="1" noChangeArrowheads="1"/>
          </p:cNvPicPr>
          <p:nvPr/>
        </p:nvPicPr>
        <p:blipFill>
          <a:blip r:embed="rId3"/>
          <a:srcRect l="2824" t="5648" r="2572" b="5867"/>
          <a:stretch>
            <a:fillRect/>
          </a:stretch>
        </p:blipFill>
        <p:spPr bwMode="auto">
          <a:xfrm>
            <a:off x="428596" y="2786058"/>
            <a:ext cx="478634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6" name="Picture 10" descr="Ð£ÑÐ¾Ðº ÐÐÐ 3 ÐºÐ»Ð°ÑÑ Ð¢Ð²Ð¾Ð¸ Ð¸Ð³ÑÑÑ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7166"/>
            <a:ext cx="3071834" cy="486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7158" y="714356"/>
            <a:ext cx="471490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ЭЛЕМЕНТЫ ФИЛИМОНОВСКОЙ РОСПИСИ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900igr.net/up/datai/105737/0015-02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5214974" cy="3911231"/>
          </a:xfrm>
          <a:prstGeom prst="rect">
            <a:avLst/>
          </a:prstGeom>
          <a:noFill/>
        </p:spPr>
      </p:pic>
      <p:pic>
        <p:nvPicPr>
          <p:cNvPr id="29702" name="Picture 6" descr="https://cdn2.static1-sima-land.com/items/2423164/1/700-n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28"/>
            <a:ext cx="3644941" cy="36449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642918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игрушка по сей день радует людей своей красотой.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357430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4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игрушка появилась в Тульской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небольшой деревеньке Филимоново. 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мастерицы до сих пор передают знания из поколения в поколение.</a:t>
            </a:r>
          </a:p>
        </p:txBody>
      </p:sp>
      <p:pic>
        <p:nvPicPr>
          <p:cNvPr id="14338" name="Picture 2" descr="http://www.pokurortam.ru/userfiles/gallery/02070834564515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134" y="1928802"/>
            <a:ext cx="675089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местность никогда не славилась богатым урожаем, но крестьяне нашли выход – гончарное дело. Мужчины лепили кирпичи для постройки домов, делали кухонную утварь, а женщины собирали остатки глины и создавали игрушки для детей. Первое время лепили для себя, чтобы развлечь детвору, а потом уже стали продавать изделия на местных ярмарках.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chci.ru/sites/default/files/promysly/filimonovskie_igrushki_izgotovlenie.jpg"/>
          <p:cNvPicPr>
            <a:picLocks noChangeAspect="1" noChangeArrowheads="1"/>
          </p:cNvPicPr>
          <p:nvPr/>
        </p:nvPicPr>
        <p:blipFill>
          <a:blip r:embed="rId3"/>
          <a:srcRect t="8980"/>
          <a:stretch>
            <a:fillRect/>
          </a:stretch>
        </p:blipFill>
        <p:spPr bwMode="auto">
          <a:xfrm>
            <a:off x="1357290" y="2214554"/>
            <a:ext cx="6629788" cy="432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present5.com/presentforday2/20170217/filimonovskaya_igrushka_images/filimonovskaya_igrushka_28.jpg"/>
          <p:cNvPicPr>
            <a:picLocks noChangeAspect="1" noChangeArrowheads="1"/>
          </p:cNvPicPr>
          <p:nvPr/>
        </p:nvPicPr>
        <p:blipFill>
          <a:blip r:embed="rId3"/>
          <a:srcRect l="7292" t="15845" r="8333" b="8333"/>
          <a:stretch>
            <a:fillRect/>
          </a:stretch>
        </p:blipFill>
        <p:spPr bwMode="auto">
          <a:xfrm>
            <a:off x="1357290" y="1975010"/>
            <a:ext cx="6715172" cy="452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6" y="500042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Секреты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лепки бабушки рассказывал детям и внукам, которые приобщались к семейному промыслу с малых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756" y="0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изделий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филимоновских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мастериц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«свистульки» . Изображают свистульки в виде животных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людей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 так же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южеты: барыни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крестьянки, бравые солдаты в форме, влюбленные деревенские пары, барышни в длинных сарафанах и пареньки в лаптях, наездники 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лошадях, медведи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петухи и курочки, бараны и овцы, коровы, лошади, лисы и волки.</a:t>
            </a:r>
          </a:p>
        </p:txBody>
      </p:sp>
      <p:pic>
        <p:nvPicPr>
          <p:cNvPr id="21506" name="Picture 2" descr="https://www.culture.ru/storage/images/cea15634f64e99791d331a6c5ab69eb6/75c5f6fde8549691d4a326e9d2e76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85992"/>
            <a:ext cx="6929486" cy="43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642918"/>
            <a:ext cx="74485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Технология производства</a:t>
            </a:r>
          </a:p>
          <a:p>
            <a:pPr algn="ctr"/>
            <a:r>
              <a:rPr lang="ru-RU" sz="36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игрушки</a:t>
            </a:r>
            <a:endParaRPr lang="ru-RU" sz="3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espanarusa.com/files/autoupload/71/72/62/c4put2m3405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5"/>
            <a:ext cx="6572296" cy="437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496" y="0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Отличительная особенность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филимоновских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игрушек – вытянутая форма и удлиненные пропорции.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Тульской области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жирной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глины из которой получаются отличные фигурки, но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сушке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оседает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и сильно трескается. Мастерам приходилось несколько раз поправлять фигурку, каждый раз вытягивая ее, чтобы скрыть все неровности с трещинами. Именно из-за свойств материала и родился фирменный стиль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филимоновских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игрушек.</a:t>
            </a:r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3554" name="Picture 2" descr="http://img.2r.ru/geo_objects/2016/02/c68dabe624b41f0f20dc39746f004f4e.jpg"/>
          <p:cNvPicPr>
            <a:picLocks noChangeAspect="1" noChangeArrowheads="1"/>
          </p:cNvPicPr>
          <p:nvPr/>
        </p:nvPicPr>
        <p:blipFill>
          <a:blip r:embed="rId3"/>
          <a:srcRect t="10728"/>
          <a:stretch>
            <a:fillRect/>
          </a:stretch>
        </p:blipFill>
        <p:spPr bwMode="auto">
          <a:xfrm>
            <a:off x="1714480" y="2500306"/>
            <a:ext cx="6215106" cy="416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лепится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форма фигурки.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Намечают,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будет голова, туловище и ноги.</a:t>
            </a:r>
          </a:p>
        </p:txBody>
      </p:sp>
      <p:sp>
        <p:nvSpPr>
          <p:cNvPr id="25602" name="AutoShape 2" descr="https://img-fotki.yandex.ru/get/6107/118580265.16/0_7c73f_47154631_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img-fotki.yandex.ru/get/6107/118580265.16/0_7c73f_47154631_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1\Desktop\IMG_07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7643834" cy="509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1\Desktop\depositphotos_1219830-stock-photo-floral-backd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-2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обжиг, где в процессе мастер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поправляет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фигурку,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разглаживает, добавляет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детали. Обожжённая глина из темного цвета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становится бело-розовой,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наносить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краски без грунтовки.</a:t>
            </a:r>
          </a:p>
        </p:txBody>
      </p:sp>
      <p:pic>
        <p:nvPicPr>
          <p:cNvPr id="24577" name="Picture 1" descr="C:\Users\1\Desktop\IMG_5152а_528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00438"/>
            <a:ext cx="4929222" cy="319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C:\Users\1\Desktop\IMG_07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4893449" cy="326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399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14</cp:revision>
  <dcterms:created xsi:type="dcterms:W3CDTF">2019-08-26T17:36:36Z</dcterms:created>
  <dcterms:modified xsi:type="dcterms:W3CDTF">2021-02-11T08:49:16Z</dcterms:modified>
</cp:coreProperties>
</file>