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2" r:id="rId5"/>
    <p:sldId id="291" r:id="rId6"/>
    <p:sldId id="277" r:id="rId7"/>
    <p:sldId id="282" r:id="rId8"/>
    <p:sldId id="281" r:id="rId9"/>
    <p:sldId id="284" r:id="rId10"/>
    <p:sldId id="280" r:id="rId11"/>
    <p:sldId id="274" r:id="rId12"/>
    <p:sldId id="286" r:id="rId13"/>
    <p:sldId id="279" r:id="rId14"/>
    <p:sldId id="272" r:id="rId15"/>
    <p:sldId id="287" r:id="rId16"/>
    <p:sldId id="283" r:id="rId17"/>
    <p:sldId id="285" r:id="rId18"/>
    <p:sldId id="288" r:id="rId19"/>
    <p:sldId id="273" r:id="rId20"/>
    <p:sldId id="275" r:id="rId21"/>
    <p:sldId id="276" r:id="rId22"/>
    <p:sldId id="265" r:id="rId23"/>
    <p:sldId id="289" r:id="rId24"/>
    <p:sldId id="293" r:id="rId25"/>
    <p:sldId id="268" r:id="rId26"/>
    <p:sldId id="262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155" y="2305757"/>
            <a:ext cx="6811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НАРОДНЫЕ ПРОМЫСЛЫ РОССИИ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ГЖЕЛЬ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МДОУ «ДЕТСКИЙ САД « БЕРЕЗКА»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Подготовила воспитатель: Зиновьева С.В.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7650" name="Picture 2" descr="http://top-steklo.ru/katalog-skinali/sinyi/images/GL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60083"/>
            <a:ext cx="8572560" cy="1714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047420" y="126876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НОД ПО РИСОВАНИЮ ДЛЯ ДЕТЕЙ СТАРШЕГО ДОШКОЛЬНОГО ВОЗРАСТА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0760" y="500042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Следующий процесс изготовления керамического изделия -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обжиг,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результате которого изделие приобретает прочность. 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4" name="Picture 2" descr="https://www.electromechanics.ru/images/stories/620-muffle-furnace.jpg"/>
          <p:cNvPicPr>
            <a:picLocks noChangeAspect="1" noChangeArrowheads="1"/>
          </p:cNvPicPr>
          <p:nvPr/>
        </p:nvPicPr>
        <p:blipFill>
          <a:blip r:embed="rId2"/>
          <a:srcRect l="4615" r="5384"/>
          <a:stretch>
            <a:fillRect/>
          </a:stretch>
        </p:blipFill>
        <p:spPr bwMode="auto">
          <a:xfrm>
            <a:off x="285720" y="428604"/>
            <a:ext cx="557216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c.pics.livejournal.com/radulova/5143061/2091525/2091525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28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117693"/>
            <a:ext cx="36433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Обожженные изделия опускают в раствор, в результате чего изделие становится характерного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розового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цвета. 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 Делают это для того, чтобы обнаружить, нет ли на нем трещин – в поврежденных местах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розовый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цвет приобретает более темный оттенок. 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 Изделия с трещинами сразу же отбраковываются и выбрасываются.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А на продукции, которая прошла фуксиновую проверку, ставится штамп предприятия, после чего она попадает на столы к живописцам. 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-fotki.yandex.ru/get/15510/42264962.a7/0_bfc10_f928c2e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7088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kcsm.ru/images/stories/news/3IMG_8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71810"/>
            <a:ext cx="5358362" cy="35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121442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Расписывают изделия вручную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http://farfor-gzhel.ru/images/smi/sm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500462" cy="466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-zemlyak.ru/images/photoarhiv/%D0%9F%D1%80%D0%BE%D0%BC%D1%8B%D1%81%D0%BB%D1%8B/%D0%93%D0%B6%D0%B5%D0%BB%D1%8C%D0%98%D0%B7%D0%B3108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6954"/>
            <a:ext cx="5929354" cy="448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00063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Закончив роспись, художник ставит на изделии свою подпись.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Э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то делается, 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прежде всего, для контроля за качеством работы.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4.otzovik.com/2012/03/26/193286/img/75536327.jpg"/>
          <p:cNvPicPr>
            <a:picLocks noChangeAspect="1" noChangeArrowheads="1"/>
          </p:cNvPicPr>
          <p:nvPr/>
        </p:nvPicPr>
        <p:blipFill>
          <a:blip r:embed="rId2"/>
          <a:srcRect r="3922" b="7190"/>
          <a:stretch>
            <a:fillRect/>
          </a:stretch>
        </p:blipFill>
        <p:spPr bwMode="auto">
          <a:xfrm>
            <a:off x="1071538" y="214290"/>
            <a:ext cx="700092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Уже красивые изделия, но блеска 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 хватает!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g-fotki.yandex.ru/get/9666/161947040.3/0_10e27f_b9aeea9_XL.jpg"/>
          <p:cNvPicPr>
            <a:picLocks noChangeAspect="1" noChangeArrowheads="1"/>
          </p:cNvPicPr>
          <p:nvPr/>
        </p:nvPicPr>
        <p:blipFill>
          <a:blip r:embed="rId2"/>
          <a:srcRect l="11111" r="9723"/>
          <a:stretch>
            <a:fillRect/>
          </a:stretch>
        </p:blipFill>
        <p:spPr bwMode="auto">
          <a:xfrm>
            <a:off x="285720" y="214290"/>
            <a:ext cx="407196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ya-zemlyak.ru/images/photoarhiv/%D0%9F%D1%80%D0%BE%D0%BC%D1%8B%D1%81%D0%BB%D1%8B/%D0%93%D0%B6%D0%B5%D0%BB%D1%8C%D0%98%D0%B7%D0%B3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643338" cy="387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21481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Расписанные изделия попадают к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глазуровщикам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которые окунают их в жидкую белую глазурь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.pics.livejournal.com/radulova/5143061/2092357/2092357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554173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643338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>
              <a:spcBef>
                <a:spcPts val="400"/>
              </a:spcBef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Последний этап -снова закалка или обжиг в печи.</a:t>
            </a:r>
          </a:p>
          <a:p>
            <a:pPr marL="342000">
              <a:spcBef>
                <a:spcPts val="400"/>
              </a:spcBef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После этого этапа изделия приобретают белоснежный цвет. Ведь краска проявляется, так как используется специальная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подглазурная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alata-npr.ru/assets/images/news/np/festival_rossijskaya_keramika_izdelie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940654/3d409d21-315f-4835-a10f-da6e79b6684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2908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5239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66" y="0"/>
            <a:ext cx="3071834" cy="23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175239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69548">
            <a:off x="-93102" y="4446478"/>
            <a:ext cx="3117320" cy="24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4357718" cy="567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Фарфоровые чайники,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Подсвечники, часы,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Животные и птицы 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Невиданной красы.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Деревня в Подмосковье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Прославилась теперь.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Известно всем в народе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Её названье – Гжель.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Гордятся в Гжели жители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Небесной синевой,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 встретите на свете вы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Красоты такой.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Голубизну небесную,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Что сердцу так мила,</a:t>
            </a:r>
            <a:endParaRPr lang="en-US" altLang="ru-RU" sz="2000" i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Кисть мастера на чашку</a:t>
            </a:r>
          </a:p>
          <a:p>
            <a:pPr>
              <a:lnSpc>
                <a:spcPct val="80000"/>
              </a:lnSpc>
            </a:pPr>
            <a:endParaRPr lang="ru-RU" altLang="ru-RU" sz="2000" i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282" y="1357298"/>
            <a:ext cx="43577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Легко перенесла.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 каждого художника,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Есть свой узор любимый.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 в каждом отражается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Сторонушка родимая.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Её трава шелковая,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Её цветы весенние-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 мастерство волшебное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Достойно восхищения.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Из этих чашек с розами,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Ты выпей чудный чай.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Гостей на праздник радостный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Сердечнее встречай.</a:t>
            </a:r>
            <a:endParaRPr lang="ru-RU" alt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d0.mycdn.me/image?id=871462044982&amp;t=20&amp;plc=WEB&amp;tkn=*lmQzcmc62PtOL6TfwJnlLbSkx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7548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arfor-gzhel.ru/upload/iblock/eeb/podnos_syu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445092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s://avatars.mds.yandex.net/get-pdb/1352825/7cb00ba9-f402-420f-a5d3-46fcf21eed66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572032" cy="402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923/00038b92-f45e2296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429684" cy="632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Основные элементы Гжел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3425" cy="626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siholik.ru/skazochnaya-gjele/929290_html_mb83f4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ds04.infourok.ru/uploads/ex/0aea/000a57a1-3ee54f50/img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shershakova-vos-ds27-woodskazka.edumsko.ru/uploads/30200/30109/section/406795/1_html_6194891c.jpg?1518452298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679492" cy="6358006"/>
          </a:xfrm>
          <a:prstGeom prst="rect">
            <a:avLst/>
          </a:prstGeom>
          <a:noFill/>
        </p:spPr>
      </p:pic>
      <p:pic>
        <p:nvPicPr>
          <p:cNvPr id="6" name="Picture 6" descr="C:\Мои документы\Мои рисунки\ффф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Мои документы\Мои рисунки\фф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857364"/>
            <a:ext cx="2835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Мои документы\Мои рисунки\Ф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29000"/>
            <a:ext cx="2819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Мои документы\Мои рисунки\фффф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072074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4de/00006685-be507612/4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https://avatars.mds.yandex.net/get-marketpic/1059059/market_QWkuJHNE5P32JAP2GbDE7Q/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top-cena.ru/up_img/5cb/5cb78f2e7e242ccaecf739aa780c9c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1\Desktop\5cb78f2e7e242ccaecf739aa780c9cda.jpg"/>
          <p:cNvPicPr>
            <a:picLocks noChangeAspect="1" noChangeArrowheads="1"/>
          </p:cNvPicPr>
          <p:nvPr/>
        </p:nvPicPr>
        <p:blipFill>
          <a:blip r:embed="rId2"/>
          <a:srcRect l="12500" t="14583" r="9375" b="12500"/>
          <a:stretch>
            <a:fillRect/>
          </a:stretch>
        </p:blipFill>
        <p:spPr bwMode="auto">
          <a:xfrm>
            <a:off x="1857356" y="500042"/>
            <a:ext cx="535785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607220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Нарисуем такой чайник?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jplus.ru/img4/p/i/pink_tapki/gjel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01056" cy="27192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496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Недалеко от Москвы находится известный центр гжельской художественной керамики. Он объединил вокруг себя три десятка близлежащих деревень: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Турыгино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Гжель, Речицы и др. Издавна здесь занимались изготовлением глиняной посуды. Край был богат залежами гончарных глин, скудность плодородных земель, близость к Москве как к рынку сбыта создали условия для развития промысла.</a:t>
            </a:r>
          </a:p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Со второй половины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XVIII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века купец Гребенщиков организовал  первую русскую керамическую фабрику.</a:t>
            </a:r>
          </a:p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Сейчас во всем мире известны фарфор  с нарядной синей росписью.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¤Ð°Ð±ÑÐ¸ÐºÐ° ÑÐ°ÑÑÐ¾ÑÐ° Â«Ð¡Ð¸Ð½Ñ Ð Ð¾ÑÑÐ¸Ð¸Â»"/>
          <p:cNvPicPr>
            <a:picLocks noChangeAspect="1" noChangeArrowheads="1"/>
          </p:cNvPicPr>
          <p:nvPr/>
        </p:nvPicPr>
        <p:blipFill>
          <a:blip r:embed="rId2"/>
          <a:srcRect b="11666"/>
          <a:stretch>
            <a:fillRect/>
          </a:stretch>
        </p:blipFill>
        <p:spPr bwMode="auto">
          <a:xfrm>
            <a:off x="214282" y="214290"/>
            <a:ext cx="5875192" cy="334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cdn-p.cian.site/images/6/184/524/uchastok-gzhel-425481605-1.jpg"/>
          <p:cNvPicPr>
            <a:picLocks noChangeAspect="1" noChangeArrowheads="1"/>
          </p:cNvPicPr>
          <p:nvPr/>
        </p:nvPicPr>
        <p:blipFill>
          <a:blip r:embed="rId3"/>
          <a:srcRect r="9999" b="23538"/>
          <a:stretch>
            <a:fillRect/>
          </a:stretch>
        </p:blipFill>
        <p:spPr bwMode="auto">
          <a:xfrm>
            <a:off x="2786050" y="3286124"/>
            <a:ext cx="5857916" cy="331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388" y="571480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Село Гжель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Московской области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>
              <a:spcBef>
                <a:spcPts val="400"/>
              </a:spcBef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Сначала технологи и художники продумывают будущую форму изделия и рисунок, который будут наносить на это изделие.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62" name="Picture 2" descr="C:\Users\1\Desktop\Рисунок1.jpg"/>
          <p:cNvPicPr>
            <a:picLocks noChangeAspect="1" noChangeArrowheads="1"/>
          </p:cNvPicPr>
          <p:nvPr/>
        </p:nvPicPr>
        <p:blipFill>
          <a:blip r:embed="rId2"/>
          <a:srcRect l="4360" t="3110" r="8430" b="5667"/>
          <a:stretch>
            <a:fillRect/>
          </a:stretch>
        </p:blipFill>
        <p:spPr bwMode="auto">
          <a:xfrm>
            <a:off x="4286248" y="214290"/>
            <a:ext cx="4286280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OM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327650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9" descr="kniga_kuvsh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311525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21495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Основные способы изготовления гжельской керамики: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Форма </a:t>
            </a:r>
            <a:r>
              <a:rPr lang="ru-RU" dirty="0" smtClean="0">
                <a:latin typeface="Arial Black" pitchFamily="34" charset="0"/>
              </a:rPr>
              <a:t>  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первую очередь, изготавливаются первоначальные заготовки будущего изделия из гипса. Всё это делается в ручную, при помощи гончарного круга.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riamo.ru/files/image/03/67/59/gallery!o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5296"/>
            <a:ext cx="7810500" cy="439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 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35782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Литье в гипсовые формы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ru-RU" i="1" dirty="0" smtClean="0">
                <a:latin typeface="Arial Black" pitchFamily="34" charset="0"/>
              </a:rPr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заливается жидкая керамическая смесь (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шликер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). Пористый гипс впитывает влагу, затвердевает и приобретает  форму.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osreg.ru/upload/gallery/250/144250_71ff8b69bbd3f6ba44139a9bb1f053fe585742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072362" cy="470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35782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 Затем изделие сушат в естественных условиях, и при достижении необходимой прочности переходят к следующей операции - 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оправке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ru-RU" i="1" dirty="0" smtClean="0">
                <a:latin typeface="Arial Black" pitchFamily="34" charset="0"/>
              </a:rPr>
              <a:t> 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35769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Затем изделие досушивают в специальных сушильных камерах. 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64" name="Picture 4" descr="http://kaleidoscopeofperson.ru/wp-content/uploads/2018/11/88e97358b94a.jpg"/>
          <p:cNvPicPr>
            <a:picLocks noChangeAspect="1" noChangeArrowheads="1"/>
          </p:cNvPicPr>
          <p:nvPr/>
        </p:nvPicPr>
        <p:blipFill>
          <a:blip r:embed="rId2"/>
          <a:srcRect r="16562" b="10919"/>
          <a:stretch>
            <a:fillRect/>
          </a:stretch>
        </p:blipFill>
        <p:spPr bwMode="auto">
          <a:xfrm>
            <a:off x="3428992" y="2643182"/>
            <a:ext cx="5435044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http://www.krez.ru/assets/images/resources/7/800x600/img-0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667229" cy="35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428604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процессе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оправки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мягкой влажной губкой затираются швы и неровности, к изделию приклеивают недостающие части: ручки, носики.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445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18</cp:revision>
  <dcterms:created xsi:type="dcterms:W3CDTF">2019-02-10T15:58:29Z</dcterms:created>
  <dcterms:modified xsi:type="dcterms:W3CDTF">2021-02-11T08:31:52Z</dcterms:modified>
</cp:coreProperties>
</file>