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4" r:id="rId17"/>
    <p:sldId id="272" r:id="rId18"/>
    <p:sldId id="273" r:id="rId19"/>
    <p:sldId id="26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4CF728-6E34-4E44-B460-981B95762A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27AB28-CA9C-4638-BD2E-6411A63F5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mozhetvse.ru/zagadki-pro-vojnu-voennye-professii-i-texniku.html" TargetMode="External"/><Relationship Id="rId2" Type="http://schemas.openxmlformats.org/officeDocument/2006/relationships/hyperlink" Target="https://ped-kopilka.ru/blogs/olga-anatolevna-sorvanova/zagadki-o-voenoi-tehnik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collections/user/mar-shamsullin2018/voennaia-tekhnika/" TargetMode="External"/><Relationship Id="rId4" Type="http://schemas.openxmlformats.org/officeDocument/2006/relationships/hyperlink" Target="https://infourok.ru/kartoteka-voennyh-zagadok-o-voennoj-tehnike-427413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09058"/>
            <a:ext cx="7016505" cy="772118"/>
          </a:xfrm>
        </p:spPr>
        <p:txBody>
          <a:bodyPr/>
          <a:lstStyle/>
          <a:p>
            <a:r>
              <a:rPr lang="ru-RU" sz="6600" dirty="0" smtClean="0"/>
              <a:t>Военная техника</a:t>
            </a:r>
            <a:endParaRPr lang="ru-RU" sz="6600" dirty="0"/>
          </a:p>
        </p:txBody>
      </p:sp>
      <p:pic>
        <p:nvPicPr>
          <p:cNvPr id="17410" name="Picture 2" descr="http://img11.nnm.me/1/8/2/2/e/5103fa365003a14af64ff040e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785926"/>
            <a:ext cx="5449238" cy="35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28572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ДОШКОЛЬНОЕ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«ДЕТСКИЙ САД «БЕРЕЗКА»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14364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Переславль-Залесский,2018 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7864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Разработала Зиновьева С.В.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3732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детей старшего дошкольного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ed-kopilka.ru/upload/blogs/22586_1839009e2c035263ccd0943ae7040999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6869986" cy="382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Моряком ты можешь стать,</a:t>
            </a:r>
            <a:br>
              <a:rPr lang="ru-RU" sz="2400" b="1" dirty="0" smtClean="0"/>
            </a:br>
            <a:r>
              <a:rPr lang="ru-RU" sz="2400" b="1" dirty="0" smtClean="0"/>
              <a:t>Чтоб границу охранять</a:t>
            </a:r>
            <a:br>
              <a:rPr lang="ru-RU" sz="2400" b="1" dirty="0" smtClean="0"/>
            </a:br>
            <a:r>
              <a:rPr lang="ru-RU" sz="2400" b="1" dirty="0" smtClean="0"/>
              <a:t>И служить не на земле,</a:t>
            </a:r>
            <a:br>
              <a:rPr lang="ru-RU" sz="2400" b="1" dirty="0" smtClean="0"/>
            </a:br>
            <a:r>
              <a:rPr lang="ru-RU" sz="2400" b="1" dirty="0" smtClean="0"/>
              <a:t>А на военном 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1928802"/>
            <a:ext cx="188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орабле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Военных моряков любимец —</a:t>
            </a:r>
            <a:br>
              <a:rPr lang="ru-RU" sz="2800" b="1" dirty="0" smtClean="0"/>
            </a:br>
            <a:r>
              <a:rPr lang="ru-RU" sz="2800" b="1" dirty="0" smtClean="0"/>
              <a:t>Носитель мин, корабль…</a:t>
            </a:r>
            <a:endParaRPr lang="ru-RU" sz="2800" b="1" dirty="0"/>
          </a:p>
        </p:txBody>
      </p:sp>
      <p:pic>
        <p:nvPicPr>
          <p:cNvPr id="36866" name="Picture 2" descr="http://img00.deviantart.net/445e/i/2015/184/1/6/if_aurora_was_real_by_121199-d8zq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8450215" cy="370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1857364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Эсминец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 водой железный кит</a:t>
            </a:r>
            <a:br>
              <a:rPr lang="ru-RU" sz="2400" b="1" dirty="0" smtClean="0"/>
            </a:br>
            <a:r>
              <a:rPr lang="ru-RU" sz="2400" b="1" dirty="0" smtClean="0"/>
              <a:t>Днем и ночью кит не спит</a:t>
            </a:r>
            <a:br>
              <a:rPr lang="ru-RU" sz="2400" b="1" dirty="0" smtClean="0"/>
            </a:br>
            <a:r>
              <a:rPr lang="ru-RU" sz="2400" b="1" dirty="0" smtClean="0"/>
              <a:t>Днем и ночью под водой</a:t>
            </a:r>
            <a:br>
              <a:rPr lang="ru-RU" sz="2400" b="1" dirty="0" smtClean="0"/>
            </a:br>
            <a:r>
              <a:rPr lang="ru-RU" sz="2400" b="1" dirty="0" smtClean="0"/>
              <a:t>Охраняет наш покой.</a:t>
            </a:r>
            <a:endParaRPr lang="ru-RU" sz="2400" b="1" dirty="0"/>
          </a:p>
        </p:txBody>
      </p:sp>
      <p:pic>
        <p:nvPicPr>
          <p:cNvPr id="35842" name="Picture 2" descr="http://cont.ws/uploads/posts/120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77418"/>
            <a:ext cx="7209384" cy="365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1857364"/>
            <a:ext cx="32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Подводная лодка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Ни пера, ни крыла, а быстрее орла,</a:t>
            </a:r>
            <a:br>
              <a:rPr lang="ru-RU" sz="2400" b="1" dirty="0" smtClean="0"/>
            </a:br>
            <a:r>
              <a:rPr lang="ru-RU" sz="2400" b="1" dirty="0" smtClean="0"/>
              <a:t>Только выпустит хвост -</a:t>
            </a:r>
            <a:br>
              <a:rPr lang="ru-RU" sz="2400" b="1" dirty="0" smtClean="0"/>
            </a:br>
            <a:r>
              <a:rPr lang="ru-RU" sz="2400" b="1" dirty="0" smtClean="0"/>
              <a:t>Понесется до звезд.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1285860"/>
            <a:ext cx="154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Ракета</a:t>
            </a:r>
            <a:endParaRPr lang="ru-RU" sz="3200" b="1" dirty="0"/>
          </a:p>
        </p:txBody>
      </p:sp>
      <p:pic>
        <p:nvPicPr>
          <p:cNvPr id="40962" name="Picture 2" descr="http://photoblog.pileofphotos.com/pics/pic_1178167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3714776" cy="481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У него бесценный дар:</a:t>
            </a:r>
            <a:br>
              <a:rPr lang="ru-RU" sz="2800" b="1" dirty="0" smtClean="0"/>
            </a:br>
            <a:r>
              <a:rPr lang="ru-RU" sz="2800" b="1" dirty="0" smtClean="0"/>
              <a:t>Слышит за сто вёрст …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702" y="1071546"/>
            <a:ext cx="1369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Радар</a:t>
            </a:r>
            <a:endParaRPr lang="ru-RU" sz="3200" b="1" dirty="0"/>
          </a:p>
        </p:txBody>
      </p:sp>
      <p:pic>
        <p:nvPicPr>
          <p:cNvPr id="38914" name="Picture 2" descr="http://ped-kopilka.ru/upload/blogs/22586_4ef5e332ccbf4e985f7bad3f7c2ac38f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9759"/>
            <a:ext cx="6215106" cy="433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5500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 ограды ствол торчит,</a:t>
            </a:r>
            <a:br>
              <a:rPr lang="ru-RU" sz="2400" b="1" dirty="0" smtClean="0"/>
            </a:br>
            <a:r>
              <a:rPr lang="ru-RU" sz="2400" b="1" dirty="0" smtClean="0"/>
              <a:t>Беспощадно он строчит.</a:t>
            </a:r>
            <a:br>
              <a:rPr lang="ru-RU" sz="2400" b="1" dirty="0" smtClean="0"/>
            </a:br>
            <a:r>
              <a:rPr lang="ru-RU" sz="2400" b="1" dirty="0" smtClean="0"/>
              <a:t>Кто догадлив, тот поймет</a:t>
            </a:r>
            <a:br>
              <a:rPr lang="ru-RU" sz="2400" b="1" dirty="0" smtClean="0"/>
            </a:br>
            <a:r>
              <a:rPr lang="ru-RU" sz="2400" b="1" dirty="0" smtClean="0"/>
              <a:t>То, что это …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9322" y="1428736"/>
            <a:ext cx="1877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Пулемет</a:t>
            </a:r>
            <a:endParaRPr lang="ru-RU" sz="3200" b="1" dirty="0"/>
          </a:p>
        </p:txBody>
      </p:sp>
      <p:pic>
        <p:nvPicPr>
          <p:cNvPr id="39938" name="Picture 2" descr="http://zadnr.ru/uploads/posts/2015-08/1439381853_qyebppsaw7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7739082" cy="297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1-tub-ru.yandex.net/i?id=5df9a1f56e0e4b10bab4112a409a4cda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608" y="2500306"/>
            <a:ext cx="5238233" cy="392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2066" y="1000108"/>
            <a:ext cx="245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Вездеход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Говорят сильнее нет!</a:t>
            </a:r>
          </a:p>
          <a:p>
            <a:r>
              <a:rPr lang="ru-RU" sz="2400" b="1" dirty="0" smtClean="0"/>
              <a:t>Вот его автопортрет.</a:t>
            </a:r>
          </a:p>
          <a:p>
            <a:r>
              <a:rPr lang="ru-RU" sz="2400" b="1" dirty="0" smtClean="0"/>
              <a:t>Гусеницы – скороходы.</a:t>
            </a:r>
          </a:p>
          <a:p>
            <a:r>
              <a:rPr lang="ru-RU" sz="2400" b="1" dirty="0" smtClean="0"/>
              <a:t>Покоряют  топи – воды.</a:t>
            </a:r>
          </a:p>
          <a:p>
            <a:r>
              <a:rPr lang="ru-RU" sz="2400" b="1" dirty="0" smtClean="0"/>
              <a:t>Под капотом – дверцей-</a:t>
            </a:r>
          </a:p>
          <a:p>
            <a:r>
              <a:rPr lang="ru-RU" sz="2400" b="1" dirty="0" smtClean="0"/>
              <a:t>Дизельное сердце.</a:t>
            </a:r>
          </a:p>
          <a:p>
            <a:r>
              <a:rPr lang="ru-RU" sz="2400" b="1" dirty="0" smtClean="0"/>
              <a:t>Собирается в поход</a:t>
            </a:r>
          </a:p>
          <a:p>
            <a:r>
              <a:rPr lang="ru-RU" sz="2400" b="1" dirty="0" smtClean="0"/>
              <a:t>Неутомимый …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artsbook.ru/cimg/2015/040515/1142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6929454" cy="461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785794"/>
            <a:ext cx="445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Военный грузовик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rena.in.ua/uploads/posts/2012-06/27e931d1b3eeb9fe075cbc4a258b0f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923" y="1408876"/>
            <a:ext cx="7293415" cy="481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642918"/>
            <a:ext cx="608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Ракетная установка «Тополь»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-kopilka.ru/upload/blogs/1_2c944c369645a54e739749e7f8306dd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24095"/>
            <a:ext cx="4762500" cy="430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Эта пушка не стреляет, </a:t>
            </a:r>
            <a:br>
              <a:rPr lang="ru-RU" sz="2800" b="1" dirty="0" smtClean="0"/>
            </a:br>
            <a:r>
              <a:rPr lang="ru-RU" sz="2800" b="1" dirty="0" smtClean="0"/>
              <a:t>Камни далеко метает, </a:t>
            </a:r>
            <a:br>
              <a:rPr lang="ru-RU" sz="2800" b="1" dirty="0" smtClean="0"/>
            </a:br>
            <a:r>
              <a:rPr lang="ru-RU" sz="2800" b="1" dirty="0" smtClean="0"/>
              <a:t>Нету в мире крепостей, </a:t>
            </a:r>
            <a:br>
              <a:rPr lang="ru-RU" sz="2800" b="1" dirty="0" smtClean="0"/>
            </a:br>
            <a:r>
              <a:rPr lang="ru-RU" sz="2800" b="1" dirty="0" smtClean="0"/>
              <a:t>Устоявших перед ней.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500570"/>
            <a:ext cx="215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Катапульта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8286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Воспитание нравственно-патриотических чувств, любви к Родине, уважения к Российской армии.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Российской Армии;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закрепить знания детей о военной технике;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развивать познавательные процессы;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активизировать словарный запас.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400" b="1" dirty="0" smtClean="0">
                <a:latin typeface="Courier New" pitchFamily="49" charset="0"/>
                <a:cs typeface="Courier New" pitchFamily="49" charset="0"/>
              </a:rPr>
            </a:b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1282471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https://ped-kopilka.ru/blogs/olga-anatolevna-sorvanova/zagadki-o-voenoi-tehnike.html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14414" y="200024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https://mamamozhetvse.ru/zagadki-pro-vojnu-voennye-professii-i-texniku.html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271462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https://infourok.ru/kartoteka-voennyh-zagadok-o-voennoj-tehnike-4274135.html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350043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5"/>
              </a:rPr>
              <a:t>https://yandex.ru/collections/user/mar-shamsullin2018/voennaia-tekhnika/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78579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Использованные интернет-ресурсы: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2-tub-ru.yandex.net/i?id=40e007405f24b4bc86b7a97c4843f0df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39"/>
            <a:ext cx="6509917" cy="433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Машина эта непростая,</a:t>
            </a:r>
            <a:br>
              <a:rPr lang="ru-RU" sz="2400" b="1" dirty="0" smtClean="0"/>
            </a:br>
            <a:r>
              <a:rPr lang="ru-RU" sz="2400" b="1" dirty="0" smtClean="0"/>
              <a:t>Машина эта — боевая!</a:t>
            </a:r>
            <a:br>
              <a:rPr lang="ru-RU" sz="2400" b="1" dirty="0" smtClean="0"/>
            </a:br>
            <a:r>
              <a:rPr lang="ru-RU" sz="2400" b="1" dirty="0" smtClean="0"/>
              <a:t>Как  трактор, только с «хоботком» —</a:t>
            </a:r>
            <a:br>
              <a:rPr lang="ru-RU" sz="2400" b="1" dirty="0" smtClean="0"/>
            </a:br>
            <a:r>
              <a:rPr lang="ru-RU" sz="2400" b="1" dirty="0" smtClean="0"/>
              <a:t>Всем «прикурить» даёт кругом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643578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Танк</a:t>
            </a:r>
            <a:endParaRPr lang="ru-RU" sz="4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s.subefotos.com/78de70bd1fc9a283d94927178ff54178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6429420" cy="426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5857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Под огнём, под пулями напрямик </a:t>
            </a:r>
            <a:br>
              <a:rPr lang="ru-RU" sz="2800" b="1" dirty="0" smtClean="0"/>
            </a:br>
            <a:r>
              <a:rPr lang="ru-RU" sz="2800" b="1" dirty="0" smtClean="0"/>
              <a:t>Всю войну прошел наш ...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6000768"/>
            <a:ext cx="92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Броневик или бронетранспортер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2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ped-kopilka.ru/upload/blogs/22586_51753b31255299117a3f377e0787f27c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85966"/>
            <a:ext cx="6024568" cy="42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375375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На горе-горушке </a:t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Стоят старушки, </a:t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Если охнут, </a:t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Люди оглохнут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.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ru-RU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1500174"/>
            <a:ext cx="17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Пушки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-kopilka.ru/upload/blogs/22586_530e5e407c5329b3384f9b366772045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5972175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8006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 пушку не похоже, а палит дай боже.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1643050"/>
            <a:ext cx="372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Миномет (тюльпан)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Имя девичье носила </a:t>
            </a:r>
            <a:br>
              <a:rPr lang="ru-RU" sz="2400" b="1" dirty="0" smtClean="0"/>
            </a:br>
            <a:r>
              <a:rPr lang="ru-RU" sz="2400" b="1" dirty="0" smtClean="0"/>
              <a:t>И врага огнём косила, </a:t>
            </a:r>
            <a:br>
              <a:rPr lang="ru-RU" sz="2400" b="1" dirty="0" smtClean="0"/>
            </a:br>
            <a:r>
              <a:rPr lang="ru-RU" sz="2400" b="1" dirty="0" smtClean="0"/>
              <a:t>Вражьи замыслы </a:t>
            </a:r>
            <a:r>
              <a:rPr lang="ru-RU" sz="2400" b="1" dirty="0" err="1" smtClean="0"/>
              <a:t>поруша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ru-RU" sz="2400" b="1" dirty="0" smtClean="0"/>
              <a:t>Легендарная ...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714884"/>
            <a:ext cx="1620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Катюша</a:t>
            </a:r>
            <a:endParaRPr lang="ru-RU" sz="2800" b="1" dirty="0"/>
          </a:p>
        </p:txBody>
      </p:sp>
      <p:pic>
        <p:nvPicPr>
          <p:cNvPr id="13314" name="Picture 2" descr="http://img-fotki.yandex.ru/get/6830/82015368.5a/0_18bd94_6c984473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47864"/>
            <a:ext cx="6643734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Смело в небе проплывает</a:t>
            </a:r>
            <a:br>
              <a:rPr lang="ru-RU" sz="2800" dirty="0" smtClean="0"/>
            </a:br>
            <a:r>
              <a:rPr lang="ru-RU" sz="2800" dirty="0" smtClean="0"/>
              <a:t>Обгоняя птиц полет</a:t>
            </a:r>
            <a:br>
              <a:rPr lang="ru-RU" sz="2800" dirty="0" smtClean="0"/>
            </a:br>
            <a:r>
              <a:rPr lang="ru-RU" sz="2800" dirty="0" smtClean="0"/>
              <a:t>Человек им управляет</a:t>
            </a:r>
            <a:br>
              <a:rPr lang="ru-RU" sz="2800" dirty="0" smtClean="0"/>
            </a:br>
            <a:r>
              <a:rPr lang="ru-RU" sz="2800" dirty="0" smtClean="0"/>
              <a:t>Что такое? </a:t>
            </a:r>
            <a:endParaRPr lang="ru-RU" sz="2800" dirty="0"/>
          </a:p>
        </p:txBody>
      </p:sp>
      <p:pic>
        <p:nvPicPr>
          <p:cNvPr id="33794" name="Picture 2" descr="http://www.kamov.net/wp-content/uploads/2012/05/Aero-L-59-Albat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6787064" cy="410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86512" y="1571612"/>
            <a:ext cx="186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Самолет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rmy.lv/large-photos/mi-24.32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6669837" cy="452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Без разгона ввысь взлетаю,</a:t>
            </a:r>
            <a:br>
              <a:rPr lang="ru-RU" sz="2400" b="1" dirty="0" smtClean="0"/>
            </a:br>
            <a:r>
              <a:rPr lang="ru-RU" sz="2400" b="1" dirty="0" smtClean="0"/>
              <a:t>Стрекозу напоминаю</a:t>
            </a:r>
            <a:br>
              <a:rPr lang="ru-RU" sz="2400" b="1" dirty="0" smtClean="0"/>
            </a:br>
            <a:r>
              <a:rPr lang="ru-RU" sz="2400" b="1" dirty="0" smtClean="0"/>
              <a:t>Отправляется в полет</a:t>
            </a:r>
            <a:br>
              <a:rPr lang="ru-RU" sz="2400" b="1" dirty="0" smtClean="0"/>
            </a:br>
            <a:r>
              <a:rPr lang="ru-RU" sz="2400" b="1" dirty="0" smtClean="0"/>
              <a:t>Наш Российский 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1285860"/>
            <a:ext cx="2038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Вертолет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185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Военная 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техника</dc:title>
  <dc:creator>Pretty</dc:creator>
  <cp:lastModifiedBy>Пользователь Windows</cp:lastModifiedBy>
  <cp:revision>12</cp:revision>
  <dcterms:created xsi:type="dcterms:W3CDTF">2016-02-09T14:18:44Z</dcterms:created>
  <dcterms:modified xsi:type="dcterms:W3CDTF">2021-02-11T08:54:38Z</dcterms:modified>
</cp:coreProperties>
</file>