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A66E-D5D9-44E2-8BD3-4D3676258121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C61B-B5CF-48DF-830B-A3A6753DB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zentaciya-dlya-doshkolnikov-roda-voysk-1348512.html" TargetMode="External"/><Relationship Id="rId2" Type="http://schemas.openxmlformats.org/officeDocument/2006/relationships/hyperlink" Target="https://pickimage.ru/detskie-risunki/war/roda-vojsk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images/search?from=tabbar&amp;text" TargetMode="External"/><Relationship Id="rId4" Type="http://schemas.openxmlformats.org/officeDocument/2006/relationships/hyperlink" Target="https://voin.guru/armiya/kakie-vidy-voysk-vydelyayut-v-strukture-vooruzhennyh-sil-rossiyskoy-federatsi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rubtsovskmv.ru/wp-content/uploads/2017/08/%D0%A4%D0%BB%D0%B0%D0%B3-%D0%A0%D0%BE%D1%81%D1%81%D0%B8%D0%B8-1068x75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588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2714620"/>
            <a:ext cx="7500990" cy="181588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для детей старшего дошкольного возраста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«Войска Российской армии»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«День защитника Отечества»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000636"/>
            <a:ext cx="3643338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Разработала: воспитатель Зиновьева С.В.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357166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МДОУ «ДЕТСКИЙ САД «БЕРЕЗКА»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48" y="0"/>
            <a:ext cx="4857752" cy="3643314"/>
          </a:xfrm>
          <a:prstGeom prst="rect">
            <a:avLst/>
          </a:prstGeom>
        </p:spPr>
      </p:pic>
      <p:pic>
        <p:nvPicPr>
          <p:cNvPr id="2050" name="Picture 2" descr="http://lg-news.net/media/k2/items/cache/61611e82bd370a8412a2bcd7bbc75e08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06754"/>
            <a:ext cx="5598874" cy="37512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Давно закончилась война,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след оставила она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Бывает, среди грядок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техникой придет сапер,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обезвредить поле.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будет взрывов с этих пор,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Беды, и слез, и боли!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4286256"/>
            <a:ext cx="1898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Сапер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-24"/>
            <a:ext cx="4572000" cy="315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AutoShape 12" descr="http://proxy.whoisaaronbrown.com/proxy/http:/rwarrior.narod.ru/Ed692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0001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rgbClr val="2F5897">
                      <a:lumMod val="50000"/>
                    </a:srgbClr>
                  </a:solidFill>
                  <a:prstDash val="solid"/>
                </a:ln>
                <a:solidFill>
                  <a:srgbClr val="E4E9EF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Солдат у вражеских высот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rgbClr val="2F5897">
                      <a:lumMod val="50000"/>
                    </a:srgbClr>
                  </a:solidFill>
                  <a:prstDash val="solid"/>
                </a:ln>
                <a:solidFill>
                  <a:srgbClr val="E4E9EF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 ранен утром рано.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rgbClr val="2F5897">
                      <a:lumMod val="50000"/>
                    </a:srgbClr>
                  </a:solidFill>
                  <a:prstDash val="solid"/>
                </a:ln>
                <a:solidFill>
                  <a:srgbClr val="E4E9EF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Отважный военврач спасет,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rgbClr val="2F5897">
                      <a:lumMod val="50000"/>
                    </a:srgbClr>
                  </a:solidFill>
                  <a:prstDash val="solid"/>
                </a:ln>
                <a:solidFill>
                  <a:srgbClr val="E4E9EF">
                    <a:lumMod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перевяжет раны!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8576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 извлечет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ран </a:t>
            </a:r>
            <a:r>
              <a:rPr 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небольших осколка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скажет: 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"Унывать не надо!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Живи, братишка, долго!"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85728"/>
            <a:ext cx="2850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Военный врач</a:t>
            </a:r>
            <a:endParaRPr lang="ru-RU" sz="32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pbs.twimg.com/media/DkExCTpX0AYvuB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71487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ewday.ucoz.net/_nw/0/16131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1479" y="1"/>
            <a:ext cx="4802521" cy="3429000"/>
          </a:xfrm>
          <a:prstGeom prst="rect">
            <a:avLst/>
          </a:prstGeom>
          <a:noFill/>
        </p:spPr>
      </p:pic>
      <p:pic>
        <p:nvPicPr>
          <p:cNvPr id="24580" name="Picture 4" descr="http://primamedia.ru/f/big/187/186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519517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9286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1724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Пехота на любой войне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1724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Полей царица.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1724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хочется поздравить мне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1724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пехотинцев!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4786322"/>
            <a:ext cx="2407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Пехотинец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50" y="55563"/>
            <a:ext cx="5184775" cy="6769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6380" y="128586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Пусть небо будет     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b="1" dirty="0" err="1" smtClean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голубым</a:t>
            </a:r>
            <a:r>
              <a:rPr lang="ru-RU" sz="2800" b="1" smtClean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003CB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Пусть в небе 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         не клубится дым,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Пусть пушки 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           грозные молчат,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И пулемёты не строчат,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Чтоб жили люди, 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                        города…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Мир нужен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003CB4"/>
                </a:solidFill>
                <a:latin typeface="Times New Roman" pitchFamily="18" charset="0"/>
                <a:cs typeface="Times New Roman" pitchFamily="18" charset="0"/>
              </a:rPr>
              <a:t>           на земле всегда!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1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3214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://pickimage.ru/detskie-risunki/war/roda-vojsk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3574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infourok.ru/prezentaciya-dlya-doshkolnikov-roda-voysk-1348512.html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142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://voin.guru/armiya/kakie-vidy-voysk-vydelyayut-v-strukture-vooruzhennyh-sil-rossiyskoy-federatsii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4071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https</a:t>
            </a:r>
            <a:r>
              <a:rPr lang="en-US" dirty="0" smtClean="0">
                <a:hlinkClick r:id="rId5"/>
              </a:rPr>
              <a:t>://yandex.ru/images/search?from=tabbar&amp;text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64291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Использованные интернет-ресурсы: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238" y="115888"/>
            <a:ext cx="4089400" cy="66262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235743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Вверх орудия палят, всех салютом балуют.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Шлют они от всей страны благодарность воинам,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 живём мы без войны, мирно и спокойно.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Дед мой в армии служил.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 отца - награды.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Вот и я давно решил, что пойду в солдаты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6429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23 февраля –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День   Российской       Армии!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rcRect l="4422" t="10823" r="4054" b="715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металлическую птицу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Поднимет в облака.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Теперь воздушная граница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Надежна и крепка!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636"/>
            <a:ext cx="25860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Летчик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Десантники в минуты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Спускаются с небес.</a:t>
            </a:r>
            <a:endParaRPr lang="ru-RU" sz="2000" b="1" dirty="0">
              <a:ln w="900" cmpd="sng">
                <a:solidFill>
                  <a:prstClr val="black">
                    <a:alpha val="55000"/>
                  </a:prst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innerShdw blurRad="101600" dist="76200" dir="5400000">
                  <a:srgbClr val="6076B4">
                    <a:satMod val="190000"/>
                    <a:tint val="100000"/>
                    <a:alpha val="74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vdv-ua.com/media/k2/items/cache/1c0ae2205709722b62e843abc0471a5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161819"/>
            <a:ext cx="5572132" cy="3696181"/>
          </a:xfrm>
          <a:prstGeom prst="rect">
            <a:avLst/>
          </a:prstGeom>
          <a:noFill/>
        </p:spPr>
      </p:pic>
      <p:pic>
        <p:nvPicPr>
          <p:cNvPr id="8196" name="Picture 4" descr="https://im1-tub-ru.yandex.net/i?id=038a0f99cf98cdc29f40a68db2592f60&amp;n=33&amp;h=215&amp;w=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505" y="0"/>
            <a:ext cx="4832495" cy="342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142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Распутав парашюты,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Прочешут темный лес,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0716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Овраги, горы и луга.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900" cmpd="sng">
                  <a:solidFill>
                    <a:prstClr val="black">
                      <a:alpha val="55000"/>
                    </a:prst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innerShdw blurRad="101600" dist="76200" dir="5400000">
                    <a:srgbClr val="6076B4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Найдут опасного врага.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400050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Десантник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900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палубе стоит моряк.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знает, что моря страны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577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Границы океанов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днем, и ночью быть должны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бдительной охраной!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714356"/>
            <a:ext cx="20767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Моряк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ilovik.net/upload/medialibrary/56c/cc76852fae096b0e24386bbe7da38d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8" cy="3635576"/>
          </a:xfrm>
          <a:prstGeom prst="rect">
            <a:avLst/>
          </a:prstGeom>
          <a:noFill/>
        </p:spPr>
      </p:pic>
      <p:pic>
        <p:nvPicPr>
          <p:cNvPr id="6148" name="Picture 4" descr="http://s00.yaplakal.com/pics/pics_original/5/7/3/2903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86190"/>
            <a:ext cx="5214941" cy="30718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86446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дивная картина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будто бы дельфин!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19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Подводники в ней служат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и там, и тут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Границу берегут!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000372"/>
            <a:ext cx="2256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</a:rPr>
              <a:t>Подводник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bolshoyvopros.ru/files/users/images/28/b3/28b302c2249511e8735c4a89b14dc6c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571868" cy="5357803"/>
          </a:xfrm>
          <a:prstGeom prst="rect">
            <a:avLst/>
          </a:prstGeom>
          <a:noFill/>
        </p:spPr>
      </p:pic>
      <p:pic>
        <p:nvPicPr>
          <p:cNvPr id="5124" name="Picture 4" descr="http://i063.radikal.ru/1205/50/265f7c3401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43248"/>
            <a:ext cx="4572000" cy="3429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35716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ветвях заснули птицы,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Звёзды в небе не горят.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Притаился у границы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Пограничников отряд.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Пограничники не дремлют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родного рубежа: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море, нашу землю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Наше небо сторожат!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572140"/>
            <a:ext cx="2803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Пограничник</a:t>
            </a:r>
            <a:r>
              <a:rPr lang="ru-RU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rcRect t="9595"/>
          <a:stretch>
            <a:fillRect/>
          </a:stretch>
        </p:blipFill>
        <p:spPr>
          <a:xfrm>
            <a:off x="642910" y="451188"/>
            <a:ext cx="8501090" cy="640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Везде, как будто вездеход,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гусеницах танк пройдет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Ствол орудийный впереди,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Опасно, враг, не подходи!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Танк прочной защищен броней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сможет встретить бой!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142852"/>
            <a:ext cx="2262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Танкист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164" y="1"/>
            <a:ext cx="454883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здравствуют артиллеристы-</a:t>
            </a:r>
          </a:p>
          <a:p>
            <a:pPr>
              <a:defRPr/>
            </a:pP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защитники </a:t>
            </a:r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наших земель!</a:t>
            </a:r>
          </a:p>
          <a:p>
            <a:pPr>
              <a:defRPr/>
            </a:pPr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Подносчики наших снарядов,</a:t>
            </a:r>
          </a:p>
          <a:p>
            <a:pPr>
              <a:defRPr/>
            </a:pPr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Наводчики, бьющие в цель!</a:t>
            </a:r>
          </a:p>
        </p:txBody>
      </p:sp>
      <p:pic>
        <p:nvPicPr>
          <p:cNvPr id="3074" name="Picture 2" descr="http://s57.radikal.ru/i156/1110/cd/4175b21134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8976"/>
            <a:ext cx="4703736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3504" y="4286256"/>
            <a:ext cx="324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Артиллерист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384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Pretty</dc:creator>
  <cp:lastModifiedBy>1</cp:lastModifiedBy>
  <cp:revision>11</cp:revision>
  <dcterms:created xsi:type="dcterms:W3CDTF">2016-02-09T13:17:44Z</dcterms:created>
  <dcterms:modified xsi:type="dcterms:W3CDTF">2021-02-12T14:31:46Z</dcterms:modified>
</cp:coreProperties>
</file>