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2" r:id="rId4"/>
    <p:sldId id="257" r:id="rId5"/>
    <p:sldId id="266" r:id="rId6"/>
    <p:sldId id="273" r:id="rId7"/>
    <p:sldId id="258" r:id="rId8"/>
    <p:sldId id="259" r:id="rId9"/>
    <p:sldId id="260" r:id="rId10"/>
    <p:sldId id="264" r:id="rId11"/>
    <p:sldId id="271" r:id="rId12"/>
    <p:sldId id="265" r:id="rId13"/>
    <p:sldId id="267" r:id="rId14"/>
    <p:sldId id="262" r:id="rId15"/>
    <p:sldId id="268" r:id="rId16"/>
    <p:sldId id="269" r:id="rId17"/>
    <p:sldId id="270" r:id="rId18"/>
    <p:sldId id="261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kaner.com/aksessuary/busy/busy-iz-bumagi-svoimi-rukami/" TargetMode="External"/><Relationship Id="rId2" Type="http://schemas.openxmlformats.org/officeDocument/2006/relationships/hyperlink" Target="https://yandex.ru/collections/user/nikolaikorobka/busy-svoimi-rukami-iz-bumagi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fourok.ru/tvorcheskiy-proekt-v-podgotovitelnoy-gruppe-volshebniy-kvilling-1354545.html" TargetMode="External"/><Relationship Id="rId5" Type="http://schemas.openxmlformats.org/officeDocument/2006/relationships/hyperlink" Target="https://sovets24.ru/191-kvilling-dlya-detei.html" TargetMode="External"/><Relationship Id="rId4" Type="http://schemas.openxmlformats.org/officeDocument/2006/relationships/hyperlink" Target="https://doit-yourself.ru/originalnye-busy-iz-bumagi-svoimi-rukam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5800" y="476673"/>
            <a:ext cx="7772400" cy="11521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kumimoji="0" lang="ru-RU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«ДЕТСКИЙ САД «БЕРЕЗКА»</a:t>
            </a:r>
            <a:endParaRPr kumimoji="0" lang="ru-RU" sz="16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2428868"/>
            <a:ext cx="557216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МАСТЕР-КЛАСС С ПАПАМИ «УКРАШЕНИЕ ДЛЯ МАМЫ»</a:t>
            </a:r>
            <a:endParaRPr lang="ru-RU" sz="2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442913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воспитатель, Зиновьева С.В.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628652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Переславль-Залесский, 2020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http://lh4.ggpht.com/_BlHU9Wq1CDw/SvDOGUkqTrI/AAAAAAAAB0c/3kPaQTd6kOs/83189630_thumb%5B1%5D.gif?imgmax=8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14620"/>
            <a:ext cx="2971800" cy="352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0"/>
            <a:ext cx="707236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3.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Скручиваем бумажные бусины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ttps://ds04.infourok.ru/uploads/ex/09af/000d501e-0409a931/640/img13.jpg"/>
          <p:cNvPicPr>
            <a:picLocks noChangeAspect="1" noChangeArrowheads="1"/>
          </p:cNvPicPr>
          <p:nvPr/>
        </p:nvPicPr>
        <p:blipFill>
          <a:blip r:embed="rId2"/>
          <a:srcRect l="9375" t="12500" r="12109" b="14062"/>
          <a:stretch>
            <a:fillRect/>
          </a:stretch>
        </p:blipFill>
        <p:spPr bwMode="auto">
          <a:xfrm>
            <a:off x="785786" y="1571612"/>
            <a:ext cx="6924926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85728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Наматывать следует плотно и следить за тем, чтобы бумага не смещалась в одну из сторон. Так ролик получится аккуратным.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://img0.liveinternet.ru/images/attach/c/4/79/962/79962174_large_P5130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49"/>
            <a:ext cx="6572296" cy="4929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07194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5.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Создайте свое собственное украшение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Летом хочется одеть что-то лёгкое и натуральное. Бумажные бусы — прекрасный вариант украшения для летнего пляжного сезона. Сегодня мы расскажем, как сделать бусины из бумаги для создания бус, колье, браслетов …"/>
          <p:cNvPicPr>
            <a:picLocks noChangeAspect="1" noChangeArrowheads="1"/>
          </p:cNvPicPr>
          <p:nvPr/>
        </p:nvPicPr>
        <p:blipFill>
          <a:blip r:embed="rId2"/>
          <a:srcRect l="2433" t="16110" r="29693" b="17660"/>
          <a:stretch>
            <a:fillRect/>
          </a:stretch>
        </p:blipFill>
        <p:spPr bwMode="auto">
          <a:xfrm>
            <a:off x="785786" y="214290"/>
            <a:ext cx="328614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Бусы из бумаги видео Поделки Master classy - мастер классы для вас, кровать двухэтажная для кукол"/>
          <p:cNvPicPr>
            <a:picLocks noChangeAspect="1" noChangeArrowheads="1"/>
          </p:cNvPicPr>
          <p:nvPr/>
        </p:nvPicPr>
        <p:blipFill>
          <a:blip r:embed="rId3"/>
          <a:srcRect l="29825" t="15790" b="17064"/>
          <a:stretch>
            <a:fillRect/>
          </a:stretch>
        </p:blipFill>
        <p:spPr bwMode="auto">
          <a:xfrm>
            <a:off x="5286380" y="3643314"/>
            <a:ext cx="3071834" cy="2939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2" name="Picture 8" descr="Бусы своими руками из бумаги"/>
          <p:cNvPicPr>
            <a:picLocks noChangeAspect="1" noChangeArrowheads="1"/>
          </p:cNvPicPr>
          <p:nvPr/>
        </p:nvPicPr>
        <p:blipFill>
          <a:blip r:embed="rId4"/>
          <a:srcRect t="4580" r="1526" b="6106"/>
          <a:stretch>
            <a:fillRect/>
          </a:stretch>
        </p:blipFill>
        <p:spPr bwMode="auto">
          <a:xfrm>
            <a:off x="5214942" y="214290"/>
            <a:ext cx="3071834" cy="3058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avatars.mds.yandex.net/get-pdb/27625/b851327d-f131-4e4e-bdfb-6ad86de33081/ori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4762500" cy="4762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571480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теперь приступаем к работе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-nus-1.pinme.ru/photo/14/5f22/145f22d9fa7552b3cbc626269113322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406654" cy="56088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Шпаргалочка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playcast.ru/uploads/2018/06/15/2540690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57166"/>
            <a:ext cx="9050242" cy="55854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57488" y="1643050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48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926" y="5143512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dn.instructables.com/FY5/U21C/FWBNLLIT/FY5U21CFWBNLLIT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286676" cy="5087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28586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https://yandex.ru/collections/user/nikolaikorobka/busy-svoimi-rukami-iz-bumagi/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071678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https://tkaner.com/aksessuary/busy/busy-iz-bumagi-svoimi-rukami/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71462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https://doit-yourself.ru/originalnye-busy-iz-bumagi-svoimi-rukami/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214686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https://sovets24.ru/191-kvilling-dlya-detei.html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28604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https://infourok.ru/tvorcheskiy-proekt-v-podgotovitelnoy-gruppe-volshebniy-kvilling-1354545.html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371475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Букина, Светлана </a:t>
            </a:r>
            <a:r>
              <a:rPr lang="ru-RU" dirty="0" err="1" smtClean="0"/>
              <a:t>Квиллинг</a:t>
            </a:r>
            <a:r>
              <a:rPr lang="ru-RU" dirty="0" smtClean="0"/>
              <a:t> как искусство. Пошаговое руководство для начинающих / Светлана Букина. - М.: Питер, 2016. - 128 </a:t>
            </a:r>
            <a:r>
              <a:rPr lang="ru-RU" dirty="0" err="1" smtClean="0"/>
              <a:t>c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4357694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Новикова, И. В. Бумажные поделки в детском саду. </a:t>
            </a:r>
            <a:r>
              <a:rPr lang="ru-RU" dirty="0" err="1" smtClean="0"/>
              <a:t>Квиллинг</a:t>
            </a:r>
            <a:r>
              <a:rPr lang="ru-RU" dirty="0" smtClean="0"/>
              <a:t>. Удивительные вещи - своими руками / И.В. Новикова. - М.: Академия развития, </a:t>
            </a:r>
            <a:r>
              <a:rPr lang="ru-RU" b="1" dirty="0" smtClean="0"/>
              <a:t>2015</a:t>
            </a:r>
            <a:r>
              <a:rPr lang="ru-RU" dirty="0" smtClean="0"/>
              <a:t>. - 112 </a:t>
            </a:r>
            <a:r>
              <a:rPr lang="ru-RU" dirty="0" err="1" smtClean="0"/>
              <a:t>c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5286388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Валюх</a:t>
            </a:r>
            <a:r>
              <a:rPr lang="ru-RU" dirty="0" smtClean="0"/>
              <a:t>, Оксана Ажурный и объемный </a:t>
            </a:r>
            <a:r>
              <a:rPr lang="ru-RU" dirty="0" err="1" smtClean="0"/>
              <a:t>квиллинг</a:t>
            </a:r>
            <a:r>
              <a:rPr lang="ru-RU" dirty="0" smtClean="0"/>
              <a:t> / Оксана </a:t>
            </a:r>
            <a:r>
              <a:rPr lang="ru-RU" dirty="0" err="1" smtClean="0"/>
              <a:t>Валюх</a:t>
            </a:r>
            <a:r>
              <a:rPr lang="ru-RU" dirty="0" smtClean="0"/>
              <a:t> , Андрей </a:t>
            </a:r>
            <a:r>
              <a:rPr lang="ru-RU" dirty="0" err="1" smtClean="0"/>
              <a:t>Валюх</a:t>
            </a:r>
            <a:r>
              <a:rPr lang="ru-RU" dirty="0" smtClean="0"/>
              <a:t>. - М.: Книжный клуб "Клуб семейного досуга". Белгород, 2015. - 128 </a:t>
            </a:r>
            <a:r>
              <a:rPr lang="ru-RU" dirty="0" err="1" smtClean="0"/>
              <a:t>c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1.wp.com/sokrsokr.net/wp-content/uploads/2015/09/MAT-KOROLEVA-SEMI.jpg?fit=800%2C500&amp;ssl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16484"/>
            <a:ext cx="7358114" cy="487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57224" y="571480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Создадим  подарок для мамы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thumbs.dreamstime.com/b/%D0%BE%D1%82%D0%B5%D1%86-%D0%B8-%D1%81%D1%8B%D0%BD-%D1%8F%D0%B3%D0%BD%D1%8F%D1%82%D1%81%D1%8F-%D0%B5-%D0%B0%D1%82%D1%8C-%D0%B5%D1%80%D0%B5%D0%B2%D1%8F%D0%BD%D0%BD%D1%83%D1%8E-%D0%BA%D0%BE%D1%80%D0%BE%D0%B1%D0%BA%D1%83-%D0%B2-%D0%BE%D0%B6%D0%B5%D0%BD%D0%BD%D0%BE%D1%81%D1%82%D0%B8-469806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7620000" cy="50768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57148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Ничто так не сближает, как совместное творчество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82353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Квиллинг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(англ.«птичье перо»)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бумагокручение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искусство изготовления плоских или объёмных композиций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скрученных в спиральки длинных и узких полосок бумаги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https://avatars.mds.yandex.net/get-pdb/1572685/fc7d6936-1faf-4373-aa70-2e8b9362b969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85860"/>
            <a:ext cx="3714776" cy="4804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7" name="Picture 9" descr="https://e-ipar.ru/wp-content/uploads/2019/12/image7-32.jpg"/>
          <p:cNvPicPr>
            <a:picLocks noChangeAspect="1" noChangeArrowheads="1"/>
          </p:cNvPicPr>
          <p:nvPr/>
        </p:nvPicPr>
        <p:blipFill>
          <a:blip r:embed="rId3"/>
          <a:srcRect l="4828" t="8584" r="14698" b="9870"/>
          <a:stretch>
            <a:fillRect/>
          </a:stretch>
        </p:blipFill>
        <p:spPr bwMode="auto">
          <a:xfrm>
            <a:off x="285720" y="4000504"/>
            <a:ext cx="357190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9" name="Picture 11" descr="https://avatars.mds.yandex.net/get-pdb/225396/bc51b20e-4ee8-497c-885b-5729755733c8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14422"/>
            <a:ext cx="352427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ww.znaikak.ru/design/pic/visred/BB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8" y="2500306"/>
            <a:ext cx="7215206" cy="37815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71480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Предлагаю сделать для мамочек в подарок браслетик, бусины мы сделаем из бумаги, используя технику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квиллинг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.ebayimg.com/00/s/MTI2OVgxNTk5/z/tbIAAMXQxzZReFHM/$(KGrHqVHJE4FDMh--20WBReFHLwghQ~~60_57.JPG?set_id=88000050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1949766"/>
            <a:ext cx="5715040" cy="4535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Идея изготовления таких бусин из бумаги принадлежит компании MZURIBEADS, которые профессионально занимаются изготовлением бумажных бусин и экспортируют данный товар из Уганды на мировой рынок украшений с 2006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1439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Выбираем бумагу для изготовления бусин (Чем толще бумага, тем крупнее бусина! 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s://enjoyphoneblog.it/wp-content/uploads/2014/12/magazin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925546"/>
            <a:ext cx="8286775" cy="4277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еще нужно нам для работы кроме бумаги: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Ножницы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Ручка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Линейка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Иголка, зубочистка или шпажка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Прозрачный лак, лак для ногтей тоже подойдет.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Нитка или резинка для сбора бус или браслета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://nt-sad.ru/uploads/s/i/p/y/ipyufoudj2ij/img/full_xuHpD5v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496"/>
            <a:ext cx="3786214" cy="3781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2.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Раскраиваем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резаем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бумагу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бусин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Варианты скручи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000240"/>
            <a:ext cx="3786214" cy="3786214"/>
          </a:xfrm>
          <a:prstGeom prst="rect">
            <a:avLst/>
          </a:prstGeom>
          <a:noFill/>
        </p:spPr>
      </p:pic>
      <p:pic>
        <p:nvPicPr>
          <p:cNvPr id="4102" name="Picture 6" descr="http://www.xn-----6kcctg4abn1dp4j.xn--p1ai/image/134667/tipyi-busin.png"/>
          <p:cNvPicPr>
            <a:picLocks noChangeAspect="1" noChangeArrowheads="1"/>
          </p:cNvPicPr>
          <p:nvPr/>
        </p:nvPicPr>
        <p:blipFill>
          <a:blip r:embed="rId3"/>
          <a:srcRect r="72152"/>
          <a:stretch>
            <a:fillRect/>
          </a:stretch>
        </p:blipFill>
        <p:spPr bwMode="auto">
          <a:xfrm>
            <a:off x="714348" y="2000240"/>
            <a:ext cx="1571636" cy="4018388"/>
          </a:xfrm>
          <a:prstGeom prst="rect">
            <a:avLst/>
          </a:prstGeom>
          <a:noFill/>
        </p:spPr>
      </p:pic>
      <p:pic>
        <p:nvPicPr>
          <p:cNvPr id="6" name="Picture 6" descr="http://www.xn-----6kcctg4abn1dp4j.xn--p1ai/image/134667/tipyi-busin.png"/>
          <p:cNvPicPr>
            <a:picLocks noChangeAspect="1" noChangeArrowheads="1"/>
          </p:cNvPicPr>
          <p:nvPr/>
        </p:nvPicPr>
        <p:blipFill>
          <a:blip r:embed="rId3"/>
          <a:srcRect l="65823"/>
          <a:stretch>
            <a:fillRect/>
          </a:stretch>
        </p:blipFill>
        <p:spPr bwMode="auto">
          <a:xfrm>
            <a:off x="2357423" y="2071678"/>
            <a:ext cx="2214577" cy="3875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</TotalTime>
  <Words>224</Words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</cp:revision>
  <dcterms:created xsi:type="dcterms:W3CDTF">2020-02-27T17:46:56Z</dcterms:created>
  <dcterms:modified xsi:type="dcterms:W3CDTF">2020-02-29T10:30:10Z</dcterms:modified>
</cp:coreProperties>
</file>