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2" r:id="rId5"/>
    <p:sldId id="261" r:id="rId6"/>
    <p:sldId id="263" r:id="rId7"/>
    <p:sldId id="264" r:id="rId8"/>
    <p:sldId id="274" r:id="rId9"/>
    <p:sldId id="273" r:id="rId10"/>
    <p:sldId id="265" r:id="rId11"/>
    <p:sldId id="266" r:id="rId12"/>
    <p:sldId id="270" r:id="rId13"/>
    <p:sldId id="271" r:id="rId14"/>
    <p:sldId id="267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80184E-DA19-4824-ABE8-D21073435A8F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F00204-8308-4854-B84F-8276321C3C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1428736"/>
            <a:ext cx="854862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«Воспитание у детей старшего дошкольного возраста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культуры поведения, положительных моральных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качеств и этических представлений».</a:t>
            </a:r>
            <a:endParaRPr kumimoji="0" lang="ru-RU" sz="2000" b="1" i="0" u="none" strike="noStrike" cap="all" normalizeH="0" baseline="0" dirty="0" smtClean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hovrashok.com.ua/images/Jan/09/9e7b11e25abaa2f8536faa2ca8975b6f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4809998" cy="275026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357166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/>
              <a:t>«ДЕТСКИЙ САД «БЕРЕЗКА»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6286520"/>
            <a:ext cx="296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Переславль-Залесский, 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28638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Зиновьева С.В.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Pretty\Desktop\для презентации\DSCN4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500726" cy="412554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1142984"/>
            <a:ext cx="7553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Закрепление беседы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«Умеем ли мы закрывать и открывать дверь?»</a:t>
            </a:r>
            <a:endParaRPr kumimoji="0" lang="ru-RU" sz="2800" b="1" i="0" u="none" strike="noStrike" cap="all" normalizeH="0" baseline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Pretty\Desktop\для презентации\DSCN4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4214810" cy="30003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5843" name="Picture 3" descr="C:\Users\Pretty\Desktop\для презентации\DSCN4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024309" cy="3018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43438" y="1857364"/>
            <a:ext cx="4349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 «Мои</a:t>
            </a:r>
            <a:r>
              <a:rPr kumimoji="0" lang="ru-RU" sz="2000" b="1" i="0" u="none" strike="noStrike" cap="all" normalizeH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ежики</a:t>
            </a:r>
            <a:r>
              <a:rPr kumimoji="0" lang="ru-RU" sz="2000" b="1" i="0" u="none" strike="noStrike" cap="all" normalizeH="0" baseline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1" i="0" u="none" strike="noStrike" cap="all" normalizeH="0" baseline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F:\фото\мальвина\DSCN4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000528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retty\Desktop\для презентации\DSCN4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232569"/>
            <a:ext cx="4643438" cy="348257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000108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НОД  с использованием ИКТ «Зимующие птицы».</a:t>
            </a:r>
            <a:endParaRPr lang="ru-RU" sz="2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Мама\Марина\ФОТО\День птиц в МОУ (фото)\DSC02486.JPG"/>
          <p:cNvPicPr/>
          <p:nvPr/>
        </p:nvPicPr>
        <p:blipFill>
          <a:blip r:embed="rId3" cstate="email"/>
          <a:srcRect t="34938" r="30411"/>
          <a:stretch>
            <a:fillRect/>
          </a:stretch>
        </p:blipFill>
        <p:spPr bwMode="auto">
          <a:xfrm>
            <a:off x="4572000" y="285728"/>
            <a:ext cx="4259825" cy="31432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Pretty\Desktop\для презентации\DSCN4144.JPG"/>
          <p:cNvPicPr>
            <a:picLocks noChangeAspect="1" noChangeArrowheads="1"/>
          </p:cNvPicPr>
          <p:nvPr/>
        </p:nvPicPr>
        <p:blipFill>
          <a:blip r:embed="rId2" cstate="print"/>
          <a:srcRect l="11475" b="10928"/>
          <a:stretch>
            <a:fillRect/>
          </a:stretch>
        </p:blipFill>
        <p:spPr bwMode="auto">
          <a:xfrm>
            <a:off x="142844" y="3786190"/>
            <a:ext cx="3857652" cy="29111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63" name="Picture 3" descr="F:\фото\мальвина\DSCN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98" y="71414"/>
            <a:ext cx="4071934" cy="30539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64" name="Picture 4" descr="F:\фото\мальвина\Фото-0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14488"/>
            <a:ext cx="2303858" cy="30718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65" name="Picture 5" descr="F:\фото\мальвина\IMG_20151020_094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14"/>
            <a:ext cx="3929058" cy="294679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3143248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«Не делай за ребенка того,</a:t>
            </a:r>
          </a:p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что он может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сделать сам»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F:\для презентации мо\IMG_20160125_163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000504"/>
            <a:ext cx="3571868" cy="267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Pretty\Desktop\для презентации\DSCN4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910"/>
            <a:ext cx="2357454" cy="318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Users\Pretty\Desktop\для презентации\DSCN4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86190"/>
            <a:ext cx="2857520" cy="285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C:\Users\Pretty\Desktop\для презентации\DSCN4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3139" y="428604"/>
            <a:ext cx="4187819" cy="314069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098" name="Picture 2" descr="C:\Users\Pretty\Desktop\для презентации\3718e1a48ebe5644b267141433f23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28603"/>
            <a:ext cx="1071570" cy="158530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C:\Users\Pretty\Desktop\для презентации\3459499_sbi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44825">
            <a:off x="4752428" y="1927155"/>
            <a:ext cx="1035138" cy="164784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100" name="Picture 4" descr="C:\Users\Pretty\Desktop\для презентации\O9JmVS12Op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500042"/>
            <a:ext cx="1097529" cy="1448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4357694"/>
            <a:ext cx="4572000" cy="101566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Книга – одно из сокровищниц духовного богатства человека». 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презентации мо\IMG_20160126_073339.jpg"/>
          <p:cNvPicPr>
            <a:picLocks noChangeAspect="1" noChangeArrowheads="1"/>
          </p:cNvPicPr>
          <p:nvPr/>
        </p:nvPicPr>
        <p:blipFill>
          <a:blip r:embed="rId2" cstate="print"/>
          <a:srcRect t="17708" b="4166"/>
          <a:stretch>
            <a:fillRect/>
          </a:stretch>
        </p:blipFill>
        <p:spPr bwMode="auto">
          <a:xfrm>
            <a:off x="1857356" y="1214422"/>
            <a:ext cx="51435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50122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Стенд для родителей «Этикет для маленьких»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основные правила поведения за столом и правила        общения.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857356" y="1643050"/>
            <a:ext cx="6913562" cy="15843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Ежели вы вежливы!</a:t>
            </a:r>
          </a:p>
        </p:txBody>
      </p:sp>
      <p:pic>
        <p:nvPicPr>
          <p:cNvPr id="3075" name="Picture 5" descr="2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86124"/>
            <a:ext cx="3995737" cy="3013075"/>
          </a:xfrm>
          <a:prstGeom prst="rect">
            <a:avLst/>
          </a:prstGeom>
          <a:noFill/>
          <a:ln w="539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6" name="Picture 8" descr="053051050054124049048049052053054052057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91100"/>
            <a:ext cx="2286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Итоговое занятие </a:t>
            </a: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«Ежели вы вежливы…»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asechnaya.net/matuchka/images/1af0d71cb0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012" y="3544939"/>
            <a:ext cx="3503988" cy="331306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подходов к решению проблемы личностного развития детей в системе работы по формированию культурно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гигиенических навыков, культуры поведения  и общения детей старшего дошкольного возраста.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навыки опрятности и гигиены.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знания о сервировке стола.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умение вести себя за столом в соответствии с этикетом.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доброжелательность, терпимость, понимание, взаимопомощь.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Обогащать словарь вежливыми словами. Закрепить представления о том, что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волшебные слова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помогают человеку.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доброжелательные взаимоотношения между сверстниками, родителями и сотрудниками ДОУ.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чувствовать и понимать другого.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знания детей о правилах поведения в общественных местах, воспитывать уважительное отношение к окружающим людям.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сплочению детского коллектива.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00108"/>
            <a:ext cx="75869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культуру поведения.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полученных знаний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продуктивной, игровой деятельности, в добрых делах и поступках.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занятия - познавательная деятельность.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литературы, соответствующей теме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деятельность, беседы педагога с детьми.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педагога с родителями.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malischok.caduk.ru/images/0_81c78_a6f25acf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7861570" cy="25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фото\мальвина\IMG_20151016_1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214810" cy="31611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987" name="Picture 3" descr="F:\фото\мальвина\IMG_20151016_103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4000496" cy="31611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500562" y="5214950"/>
            <a:ext cx="44430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Вот так проходят наши дни 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рождения.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ребенка, поступившего в детский сад, круг общения расширяется: добавляется общение со сверстниками, с воспитателем и другими работниками дошкольного учреждения. Задача родителей и педагогов – воспитывать у ребенка культуру общения. Какие наиболее важные нравственные качества хотят видеть взрослые в детях?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64" y="214290"/>
            <a:ext cx="87154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Воспитание у детей навыков личной и общественной гигиены играет важнейшую роль в охране их здоровья, способствует правильному поведению в быту, в общественных местах. </a:t>
            </a:r>
          </a:p>
        </p:txBody>
      </p:sp>
      <p:pic>
        <p:nvPicPr>
          <p:cNvPr id="2050" name="Picture 2" descr="F:\для презентации мо\IMG_20160125_163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98"/>
            <a:ext cx="300037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для презентации мо\IMG_20160125_16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98"/>
            <a:ext cx="294680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для презентации мо\IMG_20160125_163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357562"/>
            <a:ext cx="2357435" cy="314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35824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Этикет </a:t>
            </a:r>
            <a:r>
              <a:rPr lang="ru-RU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– это правила, которые человек должен выполнять в данном обществе при определенных обстоятельствах (какими формулами вежливости пользоваться, как вести себя в общественных местах, за столом и </a:t>
            </a: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т.п.)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770" name="Picture 2" descr="C:\Users\Pretty\Desktop\для презентации\DSCN4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16"/>
            <a:ext cx="4500562" cy="337542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2771" name="Picture 3" descr="C:\Users\Pretty\Desktop\для презентации\DSCN4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429124" cy="332184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2285992"/>
            <a:ext cx="385939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«В гостях»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retty\Desktop\для презентации\DSCN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64695"/>
            <a:ext cx="4071966" cy="30539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795" name="Picture 3" descr="C:\Users\Pretty\Desktop\для презентации\DSCN4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857364"/>
            <a:ext cx="4500594" cy="296465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1000108"/>
            <a:ext cx="700717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НОД «Волшебство приветствия и прощания»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Pretty\Desktop\для презентации\DSCN4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3357562"/>
            <a:ext cx="4310061" cy="32325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1357298"/>
            <a:ext cx="858767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Инсценировка «Концерт, посвященный дню милиции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\мальвина\DSCN4160.JPG"/>
          <p:cNvPicPr>
            <a:picLocks noChangeAspect="1" noChangeArrowheads="1"/>
          </p:cNvPicPr>
          <p:nvPr/>
        </p:nvPicPr>
        <p:blipFill>
          <a:blip r:embed="rId3" cstate="print"/>
          <a:srcRect t="7527" r="16129"/>
          <a:stretch>
            <a:fillRect/>
          </a:stretch>
        </p:blipFill>
        <p:spPr bwMode="auto">
          <a:xfrm>
            <a:off x="4929190" y="2152706"/>
            <a:ext cx="3929090" cy="324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Pretty\Desktop\для презентации\DSCN4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21" y="3571876"/>
            <a:ext cx="4020465" cy="31432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1" name="Picture 3" descr="C:\Users\Pretty\Desktop\для презентации\DSCN4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4071966" cy="31670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2" name="Picture 4" descr="C:\Users\Pretty\Desktop\для презентации\DSCN4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2" y="214290"/>
            <a:ext cx="4191029" cy="31432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786058"/>
            <a:ext cx="42679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«Уважай отца и мать в жизни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будет благодать»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28670"/>
            <a:ext cx="452694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«Странно, что в мире огромном</a:t>
            </a:r>
          </a:p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нет места собакам и кошкам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Бездомным»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000240"/>
            <a:ext cx="316278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«Доброе слово лечит»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456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Pretty</dc:creator>
  <cp:lastModifiedBy>1</cp:lastModifiedBy>
  <cp:revision>46</cp:revision>
  <dcterms:created xsi:type="dcterms:W3CDTF">2016-01-23T11:45:27Z</dcterms:created>
  <dcterms:modified xsi:type="dcterms:W3CDTF">2019-08-30T17:43:57Z</dcterms:modified>
</cp:coreProperties>
</file>