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73" r:id="rId4"/>
    <p:sldId id="274" r:id="rId5"/>
    <p:sldId id="275" r:id="rId6"/>
    <p:sldId id="276" r:id="rId7"/>
    <p:sldId id="277" r:id="rId8"/>
    <p:sldId id="278" r:id="rId9"/>
    <p:sldId id="265" r:id="rId10"/>
    <p:sldId id="279" r:id="rId11"/>
    <p:sldId id="280" r:id="rId12"/>
    <p:sldId id="281" r:id="rId13"/>
    <p:sldId id="268" r:id="rId14"/>
    <p:sldId id="269" r:id="rId15"/>
    <p:sldId id="272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AFA8-8FE7-45F7-82B0-B4B072A99088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D966-7C2A-4247-A0C5-9F18E9BE9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AFA8-8FE7-45F7-82B0-B4B072A99088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D966-7C2A-4247-A0C5-9F18E9BE9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AFA8-8FE7-45F7-82B0-B4B072A99088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D966-7C2A-4247-A0C5-9F18E9BE9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AFA8-8FE7-45F7-82B0-B4B072A99088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D966-7C2A-4247-A0C5-9F18E9BE9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AFA8-8FE7-45F7-82B0-B4B072A99088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D966-7C2A-4247-A0C5-9F18E9BE9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AFA8-8FE7-45F7-82B0-B4B072A99088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D966-7C2A-4247-A0C5-9F18E9BE9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AFA8-8FE7-45F7-82B0-B4B072A99088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D966-7C2A-4247-A0C5-9F18E9BE9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AFA8-8FE7-45F7-82B0-B4B072A99088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D966-7C2A-4247-A0C5-9F18E9BE9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AFA8-8FE7-45F7-82B0-B4B072A99088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D966-7C2A-4247-A0C5-9F18E9BE9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AFA8-8FE7-45F7-82B0-B4B072A99088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D966-7C2A-4247-A0C5-9F18E9BE9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AFA8-8FE7-45F7-82B0-B4B072A99088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D966-7C2A-4247-A0C5-9F18E9BE9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AFA8-8FE7-45F7-82B0-B4B072A99088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7D966-7C2A-4247-A0C5-9F18E9BE9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lusiakem.ru/wp-content/uploads/2015/03/nezhno_zelenyy_fon_160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428604"/>
            <a:ext cx="8482771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«Детский сад «Березка»</a:t>
            </a:r>
          </a:p>
          <a:p>
            <a:pPr algn="ctr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Нод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по ознакомлению с окружающим миром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«Путешествие в лес»</a:t>
            </a:r>
          </a:p>
          <a:p>
            <a:pPr algn="ctr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Подготовила Воспитатель Зиновьева С.В.</a:t>
            </a:r>
          </a:p>
          <a:p>
            <a:pPr algn="ctr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Переславль-Залесский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2018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http://s2.pic4you.ru/allimage/y2013/05-17/12216/346658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3071810"/>
            <a:ext cx="3071834" cy="3909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usiakem.ru/wp-content/uploads/2015/03/nezhno_zelenyy_fon_1600x1200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6868" name="Picture 4" descr="https://media.istockphoto.com/photos/bark-of-the-birch-on-a-white-background-picture-id172956280?k=6&amp;m=172956280&amp;s=612x612&amp;w=0&amp;h=dXzZ1Ng8I9u_9X0RuVHVnFBLvtyHG9jscJY2HMiPf6M=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4700" y="3428999"/>
            <a:ext cx="5829300" cy="342900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" name="Рисунок 4" descr="http://pochemuha.ru/wp-content/uploads/2011/05/berestyanoe-pismo.jp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6215106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usiakem.ru/wp-content/uploads/2015/03/nezhno_zelenyy_fon_1600x1200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5842" name="Picture 2" descr="https://3.bp.blogspot.com/-bvhiEyOP0PU/Vjj9y1eH1kI/AAAAAAAABXQ/7B-0Z_NTz_I/w1200-h630-p-k-no-nu/%25D0%25B1%25D0%25B5%25D1%2580%25D0%25B5%25D1%2581%25D1%2582%25D0%25BD%25D0%25B0%25D1%258F%2B%25D0%25B3%25D1%2580%25D0%25B0%25D0%25BC%25D0%25BE%25D1%2582%25D0%25B0.jpg"/>
          <p:cNvPicPr>
            <a:picLocks noChangeAspect="1" noChangeArrowheads="1"/>
          </p:cNvPicPr>
          <p:nvPr/>
        </p:nvPicPr>
        <p:blipFill>
          <a:blip r:embed="rId3"/>
          <a:srcRect b="11252"/>
          <a:stretch>
            <a:fillRect/>
          </a:stretch>
        </p:blipFill>
        <p:spPr bwMode="auto">
          <a:xfrm>
            <a:off x="0" y="0"/>
            <a:ext cx="7429520" cy="4143404"/>
          </a:xfrm>
          <a:prstGeom prst="rect">
            <a:avLst/>
          </a:prstGeom>
          <a:noFill/>
        </p:spPr>
      </p:pic>
      <p:pic>
        <p:nvPicPr>
          <p:cNvPr id="35846" name="Picture 6" descr="http://miasslib.ru/wp-content/uploads/2018/01/2015_09_30_clip_image002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2143116"/>
            <a:ext cx="6643734" cy="4544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usiakem.ru/wp-content/uploads/2015/03/nezhno_zelenyy_fon_1600x1200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4818" name="Picture 2" descr="https://www.booksite.ru/enciklopedia/book/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928670"/>
            <a:ext cx="6677025" cy="47625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lusiakem.ru/wp-content/uploads/2015/03/nezhno_zelenyy_fon_160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https://ds03.infourok.ru/uploads/ex/0f4a/0001a971-9f43c23e/4/img2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7166"/>
            <a:ext cx="8358245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lusiakem.ru/wp-content/uploads/2015/03/nezhno_zelenyy_fon_160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6" name="Picture 6" descr="https://arhivurokov.ru/intolimp/html/2017/03/13/i_58c631cbc2b54/img_phpkmLszi_8a-beryoza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lusiakem.ru/wp-content/uploads/2015/03/nezhno_zelenyy_fon_160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3794" name="Picture 2" descr="http://kolechko.com/storage/d6/d6135799af5b81961a0d8bb23191a50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890" y="1357298"/>
            <a:ext cx="4427110" cy="3143248"/>
          </a:xfrm>
          <a:prstGeom prst="rect">
            <a:avLst/>
          </a:prstGeom>
          <a:noFill/>
        </p:spPr>
      </p:pic>
      <p:pic>
        <p:nvPicPr>
          <p:cNvPr id="33796" name="Picture 4" descr="http://www.kraspodarki.ru/files/18-124-79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2500306"/>
            <a:ext cx="3235449" cy="4190996"/>
          </a:xfrm>
          <a:prstGeom prst="rect">
            <a:avLst/>
          </a:prstGeom>
          <a:noFill/>
        </p:spPr>
      </p:pic>
      <p:pic>
        <p:nvPicPr>
          <p:cNvPr id="33798" name="Picture 6" descr="https://pkf-karo.ru/wa-data/public/shop/products/65/15/1565/images/1466/1466.750x0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4290"/>
            <a:ext cx="5445073" cy="2247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lusiakem.ru/wp-content/uploads/2015/03/nezhno_zelenyy_fon_160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4818" name="Picture 2" descr="http://smayli.ru/data/smiles/dogs-50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132514"/>
            <a:ext cx="4967314" cy="37254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14480" y="1928802"/>
            <a:ext cx="6439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lusiakem.ru/wp-content/uploads/2015/03/nezhno_zelenyy_fon_160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0" name="Picture 2" descr="http://itd1.mycdn.me/image?id=859139407982&amp;t=20&amp;plc=WEB&amp;tkn=*qRBsXN3n9L5vpPfpS4DegyWeqFE"/>
          <p:cNvPicPr>
            <a:picLocks noChangeAspect="1" noChangeArrowheads="1"/>
          </p:cNvPicPr>
          <p:nvPr/>
        </p:nvPicPr>
        <p:blipFill>
          <a:blip r:embed="rId3"/>
          <a:srcRect l="7795" r="55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usiakem.ru/wp-content/uploads/2015/03/nezhno_zelenyy_fon_1600x1200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http://www.playcast.ru/uploads/2014/12/26/112881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57422" cy="2322061"/>
          </a:xfrm>
          <a:prstGeom prst="rect">
            <a:avLst/>
          </a:prstGeom>
          <a:noFill/>
        </p:spPr>
      </p:pic>
      <p:pic>
        <p:nvPicPr>
          <p:cNvPr id="10" name="Picture 12" descr="http://pesochnizza.ru/wp-content/uploads/2017/07/klen_derevo_listya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2652" y="1928802"/>
            <a:ext cx="4001348" cy="4929222"/>
          </a:xfrm>
          <a:prstGeom prst="rect">
            <a:avLst/>
          </a:prstGeom>
          <a:noFill/>
        </p:spPr>
      </p:pic>
      <p:pic>
        <p:nvPicPr>
          <p:cNvPr id="11" name="Picture 2" descr="https://img0.liveinternet.ru/images/attach/c/0/117/681/117681694_____03__5_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18978" y="1"/>
            <a:ext cx="1981848" cy="2285992"/>
          </a:xfrm>
          <a:prstGeom prst="rect">
            <a:avLst/>
          </a:prstGeom>
          <a:noFill/>
        </p:spPr>
      </p:pic>
      <p:pic>
        <p:nvPicPr>
          <p:cNvPr id="2062" name="Picture 14" descr="https://mashtalegypt.com/wp-content/uploads/2017/06/Spathodea-campanulata-tgp.jpg45d0e25d-5f7b-4377-aa06-ca8187b42ecaLarger.pn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18" b="1312"/>
          <a:stretch>
            <a:fillRect/>
          </a:stretch>
        </p:blipFill>
        <p:spPr bwMode="auto">
          <a:xfrm>
            <a:off x="0" y="2357430"/>
            <a:ext cx="4705200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13873E-6 C 0.00416 0.01734 0.00225 0.04139 0.01736 0.04879 C 0.02239 0.05526 0.02847 0.05433 0.03489 0.05711 C 0.0526 0.05595 0.06666 0.0578 0.08246 0.05087 C 0.0927 0.03722 0.07812 0.05526 0.09045 0.04439 C 0.09236 0.04277 0.09322 0.03977 0.09513 0.03815 C 0.09913 0.03468 0.10399 0.03306 0.10798 0.02959 C 0.10954 0.02821 0.11111 0.02682 0.11267 0.02543 C 0.1177 0.01526 0.12378 0.01526 0.13177 0.01249 C 0.1401 0.00439 0.14618 -0.00462 0.15555 -0.01041 C 0.1618 -0.01873 0.171 -0.03214 0.17934 -0.03584 C 0.1842 -0.04254 0.18524 -0.04624 0.18732 -0.0548 C 0.18923 -0.07561 0.18975 -0.0689 0.19357 -0.08439 C 0.19305 -0.09988 0.1934 -0.11561 0.19201 -0.1311 C 0.19114 -0.14127 0.17673 -0.14913 0.16979 -0.15214 C 0.16493 -0.1563 0.16024 -0.15838 0.15555 -0.16278 C 0.14756 -0.16208 0.13958 -0.16254 0.13177 -0.16069 C 0.12986 -0.16023 0.12864 -0.15746 0.12691 -0.1563 C 0.12222 -0.15306 0.11736 -0.15075 0.11267 -0.14798 C 0.10555 -0.14382 0.09826 -0.14451 0.09045 -0.14358 C 0.08836 -0.14289 0.08628 -0.14173 0.08402 -0.1415 C 0.07604 -0.14035 0.06805 -0.1415 0.06024 -0.13942 C 0.05902 -0.13919 0.04722 -0.12856 0.04288 -0.12671 C 0.03211 -0.11306 0.03524 -0.10821 0.03802 -0.08231 C 0.03906 -0.07214 0.04218 -0.06428 0.04913 -0.06127 C 0.06927 -0.03584 0.09843 -0.02682 0.12534 -0.02104 C 0.13611 -0.0141 0.14861 -0.0148 0.16024 -0.01041 C 0.16979 -0.00208 0.1868 -0.00162 0.19843 0.00208 C 0.21961 0.00139 0.24079 0.00301 0.2618 -2.13873E-6 C 0.26562 -0.00069 0.26822 -0.00555 0.27135 -0.00832 C 0.27291 -0.00971 0.27621 -0.01272 0.27621 -0.01272 C 0.28142 -0.02289 0.28958 -0.02821 0.29843 -0.03168 C 0.3026 -0.0333 0.31111 -0.03584 0.31111 -0.03584 C 0.31267 -0.03723 0.31441 -0.03815 0.31579 -0.04 C 0.31718 -0.04185 0.31753 -0.04486 0.31909 -0.04647 C 0.32083 -0.04856 0.32343 -0.04879 0.32534 -0.05064 C 0.32934 -0.05457 0.33663 -0.06197 0.33958 -0.06751 C 0.34201 -0.07214 0.34357 -0.07746 0.346 -0.08231 C 0.35 -0.0985 0.35017 -0.09295 0.34756 -0.11191 C 0.34722 -0.11422 0.34722 -0.11676 0.346 -0.11838 C 0.3434 -0.12185 0.33645 -0.12671 0.33645 -0.12671 C 0.32691 -0.14636 0.30798 -0.13318 0.29843 -0.12046 C 0.29826 -0.11954 0.29566 -0.10867 0.29513 -0.10775 C 0.29392 -0.1059 0.29184 -0.1052 0.29045 -0.10358 C 0.28506 -0.09757 0.28298 -0.08971 0.27621 -0.08671 C 0.27517 -0.08532 0.2743 -0.08347 0.27291 -0.08231 C 0.27152 -0.08116 0.26944 -0.08162 0.26822 -0.08023 C 0.26684 -0.07861 0.26649 -0.07584 0.2651 -0.07399 C 0.26371 -0.07214 0.2618 -0.07098 0.26024 -0.0696 C 0.2559 -0.06104 0.25642 -0.05202 0.25399 -0.04231 C 0.25434 -0.02382 0.24756 0.03168 0.26666 0.04879 C 0.26875 0.05295 0.27031 0.0578 0.27291 0.06127 C 0.27552 0.06474 0.27864 0.06798 0.2809 0.07191 C 0.28246 0.07468 0.28368 0.07815 0.28576 0.08046 C 0.28923 0.08439 0.29427 0.08532 0.29843 0.0867 C 0.30572 0.09433 0.30902 0.09364 0.31736 0.09734 C 0.34253 0.09665 0.39149 0.10358 0.42066 0.08462 C 0.42447 0.07699 0.42916 0.07491 0.43489 0.06983 C 0.43906 0.06173 0.44479 0.05896 0.45069 0.05295 C 0.45642 0.03792 0.46493 0.02659 0.47621 0.01919 C 0.48107 0.01225 0.48506 0.00879 0.49201 0.00624 C 0.49513 0.00347 0.49826 0.00046 0.50156 -0.00208 C 0.50572 -0.00509 0.51423 -0.01041 0.51423 -0.01041 C 0.51527 -0.01249 0.51614 -0.0148 0.51736 -0.01688 C 0.51875 -0.01919 0.521 -0.02058 0.52222 -0.02312 C 0.52309 -0.02497 0.52309 -0.02751 0.52378 -0.0296 C 0.52934 -0.04647 0.53263 -0.0652 0.54288 -0.07815 C 0.5467 -0.0985 0.5434 -0.09041 0.55069 -0.10358 C 0.55746 -0.13619 0.55833 -0.16093 0.53645 -0.17965 C 0.52864 -0.17896 0.50954 -0.18058 0.5 -0.17318 C 0.49774 -0.17133 0.496 -0.16856 0.49357 -0.16694 C 0.49166 -0.16578 0.48941 -0.16578 0.48732 -0.16486 C 0.4842 -0.1637 0.47777 -0.16069 0.47777 -0.16069 C 0.47222 -0.15283 0.4677 -0.1452 0.4618 -0.13734 C 0.45538 -0.12879 0.45677 -0.12231 0.44756 -0.11838 C 0.44375 -0.09711 0.44947 -0.11861 0.44131 -0.10775 C 0.43836 -0.10382 0.43732 -0.0978 0.43489 -0.09295 C 0.43125 -0.06289 0.42968 -0.06613 0.43333 -0.02104 C 0.4335 -0.0185 0.43506 -0.01642 0.43645 -0.0148 C 0.44184 -0.00856 0.45295 0.00324 0.46024 0.00624 C 0.46441 0.0104 0.4684 0.01549 0.47291 0.01919 C 0.47552 0.02127 0.47847 0.02312 0.4809 0.02543 C 0.48263 0.02728 0.48368 0.03075 0.48576 0.03168 C 0.49756 0.03699 0.51267 0.03907 0.52534 0.04231 C 0.5427 0.04694 0.56041 0.05364 0.57777 0.05919 C 0.59409 0.0578 0.61059 0.05688 0.62691 0.05503 C 0.64166 0.05341 0.65763 0.03468 0.67291 0.02959 C 0.68038 0.02012 0.67083 0.03075 0.68402 0.02335 C 0.68541 0.02243 0.68611 0.02035 0.68732 0.01919 C 0.68871 0.01803 0.69045 0.01734 0.69201 0.01688 C 0.6967 0.01087 0.69947 0.00485 0.70468 -2.13873E-6 C 0.71197 -0.01364 0.70972 -0.03468 0.71579 -0.05064 C 0.71736 -0.05896 0.72031 -0.0659 0.72222 -0.07399 C 0.7217 -0.08162 0.72152 -0.08948 0.72066 -0.09711 C 0.71892 -0.11445 0.70225 -0.11931 0.69201 -0.12462 C 0.68836 -0.12393 0.6842 -0.12486 0.6809 -0.12254 C 0.6776 -0.12023 0.67604 -0.11468 0.67291 -0.11191 C 0.66354 -0.10358 0.65677 -0.09156 0.646 -0.08671 C 0.64097 -0.07954 0.63454 -0.07306 0.62847 -0.06751 C 0.62743 -0.06543 0.62673 -0.06312 0.62534 -0.06127 C 0.62395 -0.05942 0.62187 -0.05896 0.62066 -0.05711 C 0.61423 -0.0474 0.61423 -0.04 0.60468 -0.03584 C 0.60052 -0.02751 0.59652 -0.02173 0.58888 -0.01896 C 0.58472 -0.01734 0.58038 -0.01619 0.57621 -0.0148 C 0.57413 -0.0141 0.56979 -0.01272 0.56979 -0.01272 C 0.56822 -0.01133 0.56684 -0.00925 0.5651 -0.00832 C 0.56302 -0.00717 0.56059 -0.00763 0.55868 -0.00624 C 0.55468 -0.00324 0.55121 0.00092 0.54756 0.00439 C 0.53368 0.01734 0.51961 0.02798 0.50312 0.03399 C 0.50156 0.03607 0.50052 0.03907 0.49843 0.04023 C 0.49288 0.0437 0.48107 0.04647 0.47465 0.04879 C 0.46927 0.05549 0.4625 0.06266 0.45555 0.06566 C 0.45138 0.06983 0.44461 0.07168 0.44288 0.07838 C 0.43975 0.09064 0.43055 0.0985 0.42378 0.10798 C 0.42326 0.11006 0.42309 0.11237 0.42222 0.11422 C 0.41944 0.12023 0.41493 0.12485 0.41267 0.1311 C 0.41093 0.13595 0.41076 0.1422 0.40798 0.1459 C 0.40486 0.15006 0.39513 0.15861 0.39045 0.16069 C 0.37204 0.18613 0.39583 0.15144 0.38402 0.17341 C 0.37951 0.1815 0.37309 0.1889 0.36822 0.19676 C 0.35572 0.21734 0.36423 0.21064 0.35069 0.21757 C 0.34479 0.22959 0.35121 0.21896 0.34131 0.22844 C 0.33941 0.23029 0.33836 0.23329 0.33645 0.23468 C 0.3342 0.2363 0.32413 0.23977 0.32066 0.24116 C 0.31527 0.24809 0.30781 0.25249 0.30156 0.25803 C 0.29965 0.25942 0.29861 0.26243 0.29687 0.26428 C 0.29409 0.26728 0.28871 0.27075 0.28576 0.27283 C 0.28229 0.28555 0.27378 0.28601 0.26666 0.29387 C 0.25104 0.31144 0.22795 0.31676 0.20798 0.31931 C 0.19079 0.32485 0.1684 0.32879 0.15555 0.31075 C 0.15381 0.3015 0.15312 0.29225 0.15069 0.28324 C 0.15173 0.27329 0.15156 0.26312 0.15399 0.25341 C 0.15434 0.25249 0.16232 0.25064 0.1651 0.24925 C 0.17517 0.24532 0.18489 0.24023 0.19513 0.23676 C 0.20677 0.22659 0.21684 0.21087 0.2302 0.20509 C 0.24687 0.18289 0.28593 0.20069 0.30954 0.20301 C 0.32256 0.20971 0.33697 0.21017 0.35069 0.21341 C 0.35503 0.2148 0.3592 0.21642 0.36354 0.21757 C 0.36666 0.21873 0.37291 0.22173 0.37291 0.22173 C 0.38402 0.23676 0.40208 0.24439 0.41736 0.24925 C 0.42204 0.25873 0.42413 0.25688 0.43177 0.26012 C 0.43732 0.2652 0.44288 0.26682 0.44913 0.27075 C 0.46597 0.28116 0.45642 0.27676 0.46666 0.28116 C 0.47326 0.2874 0.47934 0.28971 0.48732 0.29179 C 0.49652 0.29803 0.50555 0.30058 0.51579 0.30243 C 0.52482 0.30636 0.5335 0.30983 0.54288 0.31283 C 0.5493 0.31884 0.55607 0.32023 0.56354 0.32347 C 0.57066 0.33087 0.57777 0.33919 0.58576 0.34474 C 0.59027 0.35353 0.59253 0.36254 0.59843 0.36994 C 0.61788 0.42312 0.60954 0.44462 0.60954 0.52231 " pathEditMode="relative" ptsTypes="fffffffffffffffffffffffffffffffffffffffffffffffffffffffffffffffffffffffffffffffffffffffffffffffffffffffffffffffffffffffffffffffffffffffffffffffffffff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7.57225E-6 C 0.00296 0.00371 0.00504 0.00879 0.00799 0.01249 C 0.01754 0.02359 0.02761 0.02845 0.03994 0.03168 C 0.04879 0.03953 0.05973 0.04024 0.06997 0.04209 C 0.0882 0.05087 0.11876 0.04602 0.13351 0.02521 C 0.13525 0.01064 0.13699 0.00394 0.13351 -0.01271 C 0.13247 -0.01757 0.12848 -0.02057 0.12709 -0.02543 C 0.12501 -0.03398 0.12692 -0.03121 0.12084 -0.03398 C 0.11511 -0.04161 0.11181 -0.05132 0.10331 -0.05502 C 0.10018 -0.05641 0.09393 -0.05918 0.09393 -0.05918 C 0.09063 -0.0578 0.08681 -0.05826 0.08438 -0.05502 C 0.07501 -0.04254 0.07952 -0.04716 0.07171 -0.04022 C 0.06824 -0.03144 0.0672 -0.02196 0.06216 -0.01479 C 0.05504 0.01342 0.05851 -0.00231 0.06216 0.06336 C 0.06251 0.07076 0.06598 0.07446 0.06841 0.08024 C 0.07917 0.10498 0.08647 0.10729 0.10661 0.11399 C 0.11563 0.117 0.1224 0.12255 0.13195 0.12463 C 0.13872 0.12764 0.14549 0.12856 0.15244 0.13087 C 0.16841 0.13018 0.18438 0.13134 0.20001 0.12879 C 0.20244 0.12833 0.20348 0.12486 0.20504 0.12255 C 0.21095 0.11215 0.21407 0.10128 0.21928 0.09087 C 0.22188 0.07978 0.22345 0.06821 0.22536 0.05689 C 0.22501 0.02382 0.22483 -0.00924 0.22397 -0.04231 C 0.22327 -0.06843 0.21997 -0.12254 0.19549 -0.12878 C 0.18351 -0.13664 0.16893 -0.1378 0.15574 -0.13942 C 0.13317 -0.14959 0.10522 -0.14427 0.08282 -0.13317 C 0.07657 -0.12531 0.06772 -0.12069 0.0606 -0.11421 C 0.05296 -0.10728 0.04619 -0.09803 0.03838 -0.09109 C 0.03247 -0.07953 0.02605 -0.0756 0.01754 -0.06774 C 0.01216 -0.06242 0.0139 -0.05826 0.00661 -0.05502 C 0.00122 -0.04809 0.00435 -0.04554 -0.00312 -0.04231 C -0.00919 -0.03398 -0.0144 -0.0252 -0.02048 -0.0171 C -0.02256 -0.00855 -0.02343 -0.00508 -0.03003 -0.00231 C -0.03471 0.00417 -0.0335 0.01134 -0.03645 0.01897 C -0.03975 0.02798 -0.04253 0.03723 -0.04583 0.04648 C -0.04669 0.08232 -0.03905 0.10729 -0.05225 0.13319 C -0.05607 0.14821 -0.06631 0.15839 -0.07447 0.16902 C -0.07725 0.17226 -0.08107 0.17226 -0.08402 0.17527 C -0.09235 0.18428 -0.08176 0.17457 -0.09044 0.1859 C -0.09235 0.18868 -0.0986 0.19399 -0.10155 0.19654 C -0.10885 0.2111 -0.10416 0.20764 -0.11267 0.21134 C -0.13437 0.24024 -0.1828 0.21804 -0.20294 0.21758 C -0.22412 0.21203 -0.24583 0.20741 -0.26649 0.2007 C -0.27621 0.19446 -0.28541 0.19376 -0.29496 0.18798 C -0.31336 0.17665 -0.33089 0.16486 -0.35051 0.15839 C -0.3552 0.15261 -0.35902 0.14845 -0.36492 0.14567 C -0.36787 0.1385 -0.37083 0.13226 -0.37274 0.12463 C -0.37135 0.09504 -0.37256 0.06498 -0.36805 0.03584 C -0.36701 0.02891 -0.3611 0.02521 -0.35711 0.02105 C -0.34808 0.01226 -0.33107 -0.003 -0.32048 -0.00647 C -0.31319 -0.01572 -0.3026 -0.01271 -0.29339 -0.0171 C -0.28124 -0.01479 -0.27152 -0.0134 -0.26006 -0.00855 C -0.25867 -0.00716 -0.25676 -0.00624 -0.25537 -0.00439 C -0.25277 -0.00046 -0.24895 0.00833 -0.24895 0.00833 C -0.24774 0.01342 -0.24409 0.01781 -0.24426 0.02313 C -0.24461 0.03538 -0.246 0.04764 -0.24895 0.0592 C -0.24982 0.0622 -0.25329 0.0622 -0.25537 0.06336 C -0.26145 0.06636 -0.26822 0.06683 -0.27447 0.0696 C -0.28159 0.07631 -0.28853 0.07885 -0.29669 0.08232 C -0.29964 0.08486 -0.30364 0.08556 -0.30607 0.08879 C -0.30919 0.09319 -0.31076 0.09943 -0.31405 0.10359 C -0.31666 0.10706 -0.31944 0.11053 -0.32204 0.11399 C -0.32464 0.12116 -0.32603 0.13295 -0.33159 0.13735 C -0.33524 0.14012 -0.33905 0.14128 -0.3427 0.14359 C -0.35034 0.15423 -0.36076 0.15885 -0.37135 0.16278 C -0.37899 0.17226 -0.39166 0.17342 -0.40138 0.17527 C -0.40746 0.17827 -0.41267 0.18174 -0.41909 0.18382 C -0.44878 0.18151 -0.46874 0.18197 -0.49496 0.17319 C -0.49999 0.16879 -0.50468 0.16764 -0.50937 0.16278 C -0.51301 0.15908 -0.52065 0.15215 -0.52065 0.15215 C -0.52517 0.1429 -0.53089 0.14197 -0.53784 0.13735 C -0.54409 0.13319 -0.54843 0.12902 -0.55537 0.12671 C -0.55902 0.1244 -0.56301 0.12324 -0.56649 0.12047 C -0.57065 0.117 -0.57412 0.10821 -0.5776 0.10359 C -0.57864 0.10082 -0.57916 0.09758 -0.58072 0.09504 C -0.58194 0.09295 -0.58454 0.09295 -0.58558 0.09087 C -0.58628 0.08949 -0.59652 0.06544 -0.59826 0.06128 C -0.6019 0.04162 -0.60034 0.04995 -0.60294 0.03584 C -0.60346 0.03307 -0.60451 0.02729 -0.60451 0.02729 C -0.6019 0.00093 -0.60468 -0.00924 -0.58714 -0.01918 C -0.5802 -0.02797 -0.57464 -0.03814 -0.56492 -0.04231 C -0.55971 -0.04462 -0.55416 -0.04485 -0.54895 -0.0467 C -0.53454 -0.05942 -0.51892 -0.05271 -0.5078 -0.03814 C -0.50642 -0.03306 -0.50433 -0.02843 -0.50294 -0.02335 C -0.50017 -0.01294 -0.50138 -0.00323 -0.49669 0.00625 C -0.49687 0.01018 -0.49704 0.03307 -0.49982 0.04209 C -0.50155 0.04787 -0.50607 0.0592 -0.50607 0.0592 C -0.50954 0.07908 -0.51353 0.09272 -0.52204 0.10983 C -0.52291 0.11168 -0.52256 0.11446 -0.5236 0.11608 C -0.52482 0.11769 -0.52673 0.11746 -0.52829 0.11839 C -0.53923 0.12509 -0.55069 0.13226 -0.56162 0.13943 C -0.56388 0.14775 -0.56631 0.15145 -0.57274 0.15423 C -0.57742 0.16024 -0.57985 0.1681 -0.58558 0.17319 C -0.59201 0.17897 -0.60103 0.18082 -0.6078 0.1859 C -0.61006 0.18752 -0.61162 0.19076 -0.61405 0.19238 C -0.61701 0.19446 -0.6236 0.19654 -0.6236 0.19654 C -0.62951 0.19584 -0.6368 0.19978 -0.64114 0.19446 C -0.64426 0.19076 -0.64114 0.18267 -0.6394 0.17758 C -0.63871 0.1755 -0.63628 0.17619 -0.63471 0.17527 C -0.62777 0.17041 -0.62326 0.16417 -0.61562 0.16047 C -0.61458 0.15839 -0.61388 0.15584 -0.61249 0.15423 C -0.61128 0.15284 -0.60937 0.15307 -0.6078 0.15215 C -0.60242 0.14868 -0.60069 0.14405 -0.59496 0.14151 C -0.58593 0.1422 -0.57708 0.14243 -0.56805 0.14359 C -0.56214 0.14428 -0.55885 0.15492 -0.55051 0.15839 C -0.54444 0.16417 -0.53992 0.17064 -0.53315 0.17527 C -0.53107 0.17827 -0.52829 0.18035 -0.52673 0.18382 C -0.52586 0.18567 -0.52621 0.18845 -0.52534 0.19006 C -0.52308 0.19353 -0.51978 0.19538 -0.51718 0.19862 C -0.5118 0.21342 -0.51579 0.20486 -0.50294 0.22197 C -0.50138 0.22405 -0.50121 0.22775 -0.49982 0.2303 C -0.49756 0.23423 -0.49426 0.23723 -0.49183 0.24093 C -0.4901 0.24347 -0.48871 0.24648 -0.48714 0.24925 C -0.48524 0.25758 -0.48107 0.25897 -0.4776 0.26636 C -0.47569 0.277 -0.47378 0.28764 -0.47117 0.29804 C -0.46996 0.31723 -0.46753 0.33365 -0.46649 0.35284 C -0.46527 0.37319 -0.46753 0.38105 -0.46006 0.39515 C -0.45885 0.40417 -0.45746 0.41873 -0.45381 0.42683 C -0.45294 0.42868 -0.45155 0.4296 -0.45069 0.43122 C -0.44201 0.44648 -0.44843 0.44209 -0.4394 0.44602 C -0.4335 0.45134 -0.43662 0.45018 -0.43003 0.45018 " pathEditMode="relative" ptsTypes="ffffffffffffffffffffffffffffffffffffffffffffffffffffffffffffffffffffffffffffffffffffffffffffffffffffffffffffffffffffffffA">
                                      <p:cBhvr>
                                        <p:cTn id="1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usiakem.ru/wp-content/uploads/2015/03/nezhno_zelenyy_fon_1600x1200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sovdok.ru/wp-content/uploads/listya-berezy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214290"/>
            <a:ext cx="1188401" cy="1782443"/>
          </a:xfrm>
          <a:prstGeom prst="rect">
            <a:avLst/>
          </a:prstGeom>
          <a:noFill/>
          <a:ln>
            <a:noFill/>
          </a:ln>
        </p:spPr>
      </p:pic>
      <p:sp>
        <p:nvSpPr>
          <p:cNvPr id="1026" name="AutoShape 2" descr="https://yandex.ru/images/mo6wT19x8/91b24c-wPy/oQS7iSfnl9byki_8Ug-hP5FBScYkooHVzjYDpkdkcGQ6trRj1W6sr7mmiLGlIrYJVrAGezSGwvNTQsTPmqQX9fEFpdsz6Mqf4sQmoA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yandex.ru/images/mo6wT19x8/91b24c-wPy/oQS7iSfnl9byki_8Ug-hP5FBScYkooHVzjYDpkdkcGQ6trRj1W6sr7mmiLGlIrYJVrAGezSGwvNTQsTPmqQX9fEFpdsz6Mqf4sQmoA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www.picpng.com/images/large/sheet-oak-leaf-yellowed-sheet-photo-png-6788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143803">
            <a:off x="3856003" y="136384"/>
            <a:ext cx="1714512" cy="1725294"/>
          </a:xfrm>
          <a:prstGeom prst="rect">
            <a:avLst/>
          </a:prstGeom>
          <a:noFill/>
        </p:spPr>
      </p:pic>
      <p:pic>
        <p:nvPicPr>
          <p:cNvPr id="1032" name="Picture 8" descr="http://s01.yapfiles.ru/files/1768705/RPrs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" y="2786058"/>
            <a:ext cx="4000495" cy="4071942"/>
          </a:xfrm>
          <a:prstGeom prst="rect">
            <a:avLst/>
          </a:prstGeom>
          <a:noFill/>
        </p:spPr>
      </p:pic>
      <p:pic>
        <p:nvPicPr>
          <p:cNvPr id="1034" name="Picture 10" descr="http://www.playcast.ru/uploads/2016/01/13/1679556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1991484"/>
            <a:ext cx="2723158" cy="4866516"/>
          </a:xfrm>
          <a:prstGeom prst="rect">
            <a:avLst/>
          </a:prstGeom>
          <a:noFill/>
        </p:spPr>
      </p:pic>
      <p:pic>
        <p:nvPicPr>
          <p:cNvPr id="1036" name="Picture 12" descr="http://2.bp.blogspot.com/-k1Q9_mjiTLM/UOCpWF1aw-I/AAAAAAAAMLE/CdrmOsIb9dY/s1600/merry_christmas2010_pine_branch_green.png"/>
          <p:cNvPicPr>
            <a:picLocks noChangeAspect="1" noChangeArrowheads="1"/>
          </p:cNvPicPr>
          <p:nvPr/>
        </p:nvPicPr>
        <p:blipFill>
          <a:blip r:embed="rId7" cstate="print"/>
          <a:srcRect r="28888"/>
          <a:stretch>
            <a:fillRect/>
          </a:stretch>
        </p:blipFill>
        <p:spPr bwMode="auto">
          <a:xfrm rot="19920546">
            <a:off x="6544035" y="83806"/>
            <a:ext cx="2214578" cy="1344948"/>
          </a:xfrm>
          <a:prstGeom prst="rect">
            <a:avLst/>
          </a:prstGeom>
          <a:noFill/>
        </p:spPr>
      </p:pic>
      <p:pic>
        <p:nvPicPr>
          <p:cNvPr id="10" name="Picture 12" descr="http://img1.reactor.cc/pics/comment/%D1%80%D0%B5%D0%BA%D0%BB%D0%B0%D0%BC%D0%B0-%D0%BD%D0%B0-%D0%BE%D1%82%D0%BB%D0%B8%D1%87%D0%BD%D0%BE-%D0%BF%D0%B5%D1%81%D0%BE%D1%87%D0%BD%D0%B8%D1%86%D0%B0-276503.png"/>
          <p:cNvPicPr>
            <a:picLocks noChangeAspect="1" noChangeArrowheads="1"/>
          </p:cNvPicPr>
          <p:nvPr/>
        </p:nvPicPr>
        <p:blipFill>
          <a:blip r:embed="rId8" cstate="print"/>
          <a:srcRect b="8912"/>
          <a:stretch>
            <a:fillRect/>
          </a:stretch>
        </p:blipFill>
        <p:spPr bwMode="auto">
          <a:xfrm>
            <a:off x="3857619" y="2571744"/>
            <a:ext cx="2597997" cy="4357718"/>
          </a:xfrm>
          <a:prstGeom prst="rect">
            <a:avLst/>
          </a:prstGeom>
          <a:noFill/>
        </p:spPr>
      </p:pic>
      <p:pic>
        <p:nvPicPr>
          <p:cNvPr id="1040" name="Picture 16" descr="https://img-fotki.yandex.ru/get/8/marya-foygl.35/0_24b9a_a5bbe0bc_S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00298" y="214290"/>
            <a:ext cx="3237049" cy="326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5.00463E-6 C 0.00243 0.00024 0.01528 0.00024 0.02014 0.00394 C 0.03507 0.01527 0.03646 0.02313 0.05382 0.0266 C 0.05538 0.0273 0.05695 0.02868 0.05851 0.02868 C 0.07535 0.02868 0.09236 0.02776 0.1092 0.0266 C 0.11997 0.02591 0.12517 0.00833 0.13386 0.00186 C 0.15903 -0.01664 0.12674 0.01065 0.14774 -0.00624 C 0.15573 -0.01271 0.16267 -0.01896 0.17083 -0.02474 C 0.18108 -0.03214 0.18889 -0.04416 0.2 -0.04925 C 0.20903 -0.05827 0.2059 -0.06012 0.21233 -0.07192 C 0.21285 -0.074 0.2132 -0.07608 0.21389 -0.07793 C 0.21528 -0.0814 0.21736 -0.08441 0.21858 -0.08811 C 0.22274 -0.10059 0.22344 -0.11308 0.2309 -0.12303 C 0.23368 -0.13552 0.23004 -0.12326 0.23698 -0.13528 C 0.24201 -0.14407 0.24375 -0.1517 0.25087 -0.15795 C 0.26788 -0.19241 0.30851 -0.18755 0.33386 -0.18871 C 0.35 -0.19518 0.36754 -0.19148 0.38316 -0.18454 C 0.3875 -0.17576 0.38993 -0.16489 0.39549 -0.15795 C 0.39757 -0.1524 0.4007 -0.14754 0.40156 -0.14153 C 0.40208 -0.13852 0.4033 -0.12858 0.40469 -0.12511 C 0.40642 -0.12071 0.41076 -0.11285 0.41076 -0.11285 C 0.41424 -0.09435 0.4125 -0.10175 0.41545 -0.09019 C 0.41389 0.00394 0.42899 -0.00994 0.40625 0.0266 C 0.40104 0.03493 0.39757 0.03539 0.38924 0.04094 C 0.38247 0.04557 0.38038 0.05297 0.37552 0.05944 C 0.3691 0.068 0.36007 0.07309 0.35243 0.07979 C 0.3467 0.08488 0.34011 0.08835 0.33386 0.09205 C 0.3309 0.09367 0.32465 0.09621 0.32465 0.09621 C 0.29549 0.09552 0.26615 0.09529 0.23698 0.09413 C 0.1934 0.09228 0.24983 0.0939 0.22309 0.08812 C 0.21545 0.0865 0.20764 0.08673 0.2 0.08604 C 0.18889 0.08095 0.19392 0.08303 0.18472 0.07979 C 0.15087 0.08095 0.13472 0.07471 0.1092 0.08604 C 0.10451 0.09228 0.10035 0.09275 0.09549 0.0983 C 0.09028 0.10408 0.08576 0.10963 0.08004 0.11472 C 0.07622 0.12952 0.0816 0.11102 0.07396 0.12697 C 0.07309 0.12882 0.07309 0.13137 0.0724 0.13322 C 0.07153 0.1353 0.07031 0.13715 0.06927 0.13923 C 0.07066 0.15565 0.07066 0.17091 0.0816 0.18016 C 0.08611 0.18918 0.09028 0.19057 0.09705 0.19658 C 0.09983 0.19913 0.1099 0.20907 0.11389 0.213 C 0.11806 0.21717 0.1283 0.21948 0.13386 0.22133 C 0.14358 0.23382 0.15712 0.23151 0.16927 0.23775 C 0.17986 0.2433 0.19063 0.24446 0.20156 0.24793 C 0.22379 0.25486 0.24288 0.25856 0.26615 0.26018 C 0.28021 0.26781 0.29497 0.26296 0.3092 0.27036 C 0.36511 0.2692 0.37778 0.2803 0.41233 0.26435 C 0.41875 0.2581 0.42431 0.25625 0.4309 0.25001 C 0.43576 0.2396 0.44254 0.24145 0.44931 0.23359 C 0.4599 0.2211 0.46441 0.20514 0.47847 0.19867 C 0.49045 0.18271 0.50399 0.17045 0.52014 0.16398 C 0.53368 0.1501 0.55243 0.1316 0.56927 0.12697 C 0.59028 0.12767 0.61129 0.1272 0.63229 0.12905 C 0.63559 0.12929 0.64167 0.13322 0.64167 0.13322 C 0.64792 0.13946 0.65434 0.14871 0.66163 0.15149 C 0.6691 0.15843 0.66528 0.1538 0.6724 0.16791 C 0.67344 0.16999 0.67552 0.17415 0.67552 0.17415 C 0.67899 0.18872 0.67674 0.18294 0.6816 0.19265 C 0.68108 0.21115 0.68125 0.22966 0.68004 0.24793 C 0.67969 0.25232 0.67795 0.25602 0.67691 0.26018 C 0.67413 0.27128 0.67361 0.28377 0.67083 0.2951 C 0.6724 0.31268 0.67118 0.31638 0.68316 0.3217 C 0.68472 0.32378 0.68594 0.32609 0.68767 0.32771 C 0.68906 0.32887 0.69097 0.32864 0.69236 0.32979 C 0.69271 0.33026 0.69236 0.33118 0.69236 0.33188 " pathEditMode="relative" ptsTypes="ffffffffffffffffffffffffffffffffffffffffffffffffffffffffffffffff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79371E-6 C 0.0191 0.00208 0.03802 0.00532 0.05694 0.00786 C 0.07552 0.01411 0.06771 0.01249 0.10469 0.00786 C 0.10781 0.00763 0.11372 0.00416 0.11372 0.00416 C 0.12465 -0.00555 0.13333 -0.01249 0.14444 -0.02058 C 0.14792 -0.0229 0.15069 -0.0259 0.15382 -0.02868 C 0.15556 -0.03006 0.15833 -0.03284 0.15833 -0.03284 C 0.15903 -0.03377 0.16892 -0.0555 0.17083 -0.05735 C 0.17396 -0.06013 0.18004 -0.06568 0.18004 -0.06568 C 0.18611 -0.08141 0.19167 -0.09251 0.20313 -0.10245 C 0.20417 -0.10592 0.20451 -0.11008 0.20625 -0.11286 C 0.20729 -0.11448 0.20955 -0.11378 0.21094 -0.11471 C 0.22431 -0.1235 0.20694 -0.11517 0.22014 -0.12095 C 0.22639 -0.1265 0.23333 -0.13645 0.2401 -0.13945 C 0.25087 -0.1494 0.23785 -0.13899 0.26163 -0.14547 C 0.26354 -0.14593 0.26458 -0.14894 0.26632 -0.14963 C 0.2717 -0.15217 0.2776 -0.15217 0.28316 -0.15379 C 0.30226 -0.15241 0.31406 -0.15194 0.3309 -0.14362 C 0.33611 -0.1383 0.3401 -0.1339 0.34618 -0.13113 C 0.35104 -0.12488 0.35608 -0.1198 0.36163 -0.11471 C 0.36754 -0.10384 0.37465 -0.0932 0.38004 -0.0821 C 0.3809 -0.06892 0.38368 -0.04302 0.38004 -0.03076 C 0.37865 -0.02613 0.37083 -0.02266 0.37083 -0.02266 C 0.36337 -0.00786 0.37309 -0.02567 0.36163 -0.01041 C 0.35347 0.00046 0.34774 0.01735 0.33698 0.02451 C 0.33247 0.02752 0.32778 0.02983 0.32309 0.03284 C 0.32014 0.03446 0.31389 0.03654 0.31389 0.03654 C 0.30677 0.03608 0.29948 0.03562 0.29236 0.03446 C 0.2908 0.03446 0.28889 0.034 0.28785 0.03284 C 0.28524 0.02937 0.28368 0.02451 0.2816 0.02035 C 0.28056 0.01827 0.27847 0.01411 0.27847 0.01411 C 0.2776 0.00833 0.27431 0.0037 0.27396 -0.00208 C 0.27309 -0.0192 0.27517 -0.03932 0.28629 -0.04926 C 0.29097 -0.0592 0.29896 -0.07146 0.30625 -0.07794 C 0.3099 -0.08511 0.31233 -0.08742 0.31858 -0.09019 C 0.32483 -0.09598 0.33559 -0.09991 0.34323 -0.10245 C 0.37031 -0.10106 0.39427 -0.09875 0.42014 -0.09019 C 0.43004 -0.08349 0.44167 -0.08164 0.45243 -0.07794 C 0.45747 -0.0673 0.45781 -0.05504 0.46007 -0.04302 C 0.45903 -0.03053 0.45833 -0.00879 0.44774 -0.00416 C 0.4441 0.00301 0.44063 0.01781 0.43542 0.02243 C 0.43229 0.02521 0.42986 0.0296 0.42622 0.03076 C 0.42083 0.03238 0.41441 0.0333 0.40938 0.03654 C 0.39792 0.0444 0.41129 0.0377 0.4 0.04302 C 0.39288 0.05227 0.37986 0.06961 0.37083 0.07377 C 0.36701 0.07747 0.36424 0.08326 0.36007 0.08603 C 0.35365 0.09043 0.33056 0.09551 0.32465 0.09621 C 0.31545 0.10037 0.30521 0.10268 0.29549 0.10453 C 0.28837 0.10777 0.28108 0.10731 0.27396 0.11055 C 0.23299 0.10939 0.21059 0.10731 0.17552 0.10245 C 0.16892 0.09944 0.16215 0.09806 0.15521 0.09621 C 0.14983 0.09482 0.13854 0.09228 0.13854 0.09228 C 0.09306 0.09713 0.10382 0.07956 0.09983 0.11887 C 0.09983 0.12095 0.09896 0.1228 0.09861 0.12488 C 0.10069 0.13992 0.10069 0.15287 0.11094 0.16189 C 0.11493 0.16975 0.11441 0.17484 0.1217 0.17808 C 0.12222 0.18108 0.12222 0.18386 0.12309 0.1864 C 0.12483 0.19056 0.12934 0.19866 0.12934 0.19866 C 0.13108 0.20606 0.1342 0.2123 0.13698 0.21924 C 0.13646 0.2241 0.13733 0.22919 0.13542 0.23358 C 0.13333 0.23774 0.12622 0.24167 0.12622 0.24167 C 0.08507 0.24052 0.07622 0.24075 0.04618 0.23566 C 0.03611 0.23104 0.02448 0.22942 0.01372 0.2271 C 0.00434 0.21878 0.01493 0.2271 0.00313 0.22132 C -0.00382 0.21785 -0.00816 0.21161 -0.01528 0.20907 C -0.02101 0.20698 -0.03229 0.20282 -0.03229 0.20282 C -0.03871 0.19681 -0.04635 0.19519 -0.05382 0.19265 C -0.05746 0.1901 -0.06076 0.1864 -0.06458 0.18432 C -0.07639 0.17715 -0.06476 0.18825 -0.0783 0.17808 C -0.09201 0.16836 -0.07569 0.17368 -0.09531 0.16975 C -0.10226 0.1642 -0.10625 0.16512 -0.11076 0.17391 C -0.1099 0.19265 -0.11476 0.20907 -0.10139 0.21508 C -0.09792 0.22202 -0.09358 0.22525 -0.08906 0.23127 C -0.08542 0.25324 -0.09097 0.2271 -0.08299 0.24584 C -0.07986 0.25324 -0.07882 0.26434 -0.07691 0.2722 C -0.07865 0.28793 -0.07847 0.28677 -0.08767 0.2951 C -0.09219 0.30435 -0.09896 0.30874 -0.10608 0.3136 C -0.12969 0.3129 -0.15347 0.31429 -0.17708 0.31152 C -0.18507 0.31059 -0.19201 0.30319 -0.2 0.30111 C -0.21024 0.29302 -0.22049 0.28885 -0.23229 0.28677 C -0.23906 0.28099 -0.24757 0.27937 -0.25538 0.27636 C -0.25937 0.27521 -0.26753 0.2722 -0.26753 0.2722 C -0.28021 0.26179 -0.29635 0.26179 -0.31076 0.25809 C -0.32014 0.24977 -0.31181 0.25601 -0.33073 0.25208 C -0.33594 0.25093 -0.34601 0.24792 -0.34601 0.24792 C -0.35903 0.23936 -0.37326 0.23404 -0.38767 0.23127 C -0.3974 0.2271 -0.39757 0.22595 -0.41371 0.23127 C -0.41545 0.23219 -0.41562 0.23566 -0.41684 0.23774 C -0.42101 0.24399 -0.42517 0.24699 -0.43073 0.25208 C -0.43437 0.25532 -0.43681 0.26018 -0.43993 0.26434 C -0.44149 0.26642 -0.44462 0.27058 -0.44462 0.27058 C -0.44774 0.28862 -0.44844 0.30527 -0.44462 0.32377 C -0.44323 0.33071 -0.43681 0.34228 -0.43681 0.34228 C -0.43559 0.35731 -0.43785 0.36517 -0.42917 0.37303 C -0.425 0.38367 -0.41684 0.39685 -0.4092 0.40379 C -0.40417 0.41351 -0.3967 0.41258 -0.39062 0.42206 C -0.38889 0.42461 -0.38802 0.42808 -0.38611 0.43039 C -0.38437 0.43247 -0.38177 0.4327 -0.37986 0.43432 C -0.37413 0.43941 -0.36823 0.4445 -0.36302 0.45074 C -0.35417 0.46138 -0.35035 0.46832 -0.33993 0.47549 C -0.33368 0.48728 -0.3408 0.47687 -0.33073 0.48358 C -0.31736 0.4926 -0.32621 0.49191 -0.3184 0.49191 " pathEditMode="relative" ptsTypes="fffffffffffffffffffffffffffffffffffffffffffffffffffffffffffffffffffffffffffffffffffffffffffffffffffffA">
                                      <p:cBhvr>
                                        <p:cTn id="10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55 0.01134 C -0.00729 0.01365 -0.01128 0.01342 0.00643 0.02752 C 0.01129 0.03701 0.0191 0.04973 0.02639 0.0562 C 0.03073 0.06383 0.0342 0.06938 0.04028 0.0747 C 0.04497 0.08395 0.04844 0.09182 0.05417 0.09945 C 0.05608 0.10893 0.0566 0.11286 0.06181 0.1198 C 0.06354 0.12651 0.06545 0.13414 0.06806 0.14038 C 0.06979 0.14478 0.07413 0.15264 0.07413 0.15287 C 0.07622 0.1753 0.08403 0.19265 0.0665 0.20791 C 0.05504 0.23081 0.0342 0.25255 0.01406 0.25925 C -0.00816 0.27868 -0.03993 0.27035 -0.06285 0.25509 C -0.0651 0.24538 -0.06944 0.24307 -0.07517 0.23659 C -0.08316 0.22757 -0.08785 0.21578 -0.0967 0.20791 C -0.10104 0.19889 -0.10712 0.19172 -0.11198 0.1834 C -0.11423 0.17947 -0.11823 0.17114 -0.11823 0.17137 C -0.12083 0.16073 -0.12691 0.14732 -0.13194 0.1383 C -0.13437 0.12604 -0.13854 0.11656 -0.14271 0.10546 C -0.14548 0.09783 -0.14271 0.10037 -0.14757 0.0932 C -0.15035 0.08881 -0.15295 0.08418 -0.15677 0.08095 C -0.15989 0.07817 -0.16337 0.07609 -0.1658 0.07262 C -0.17257 0.06383 -0.17569 0.05782 -0.18455 0.05435 C -0.19323 0.0451 -0.19982 0.03955 -0.21041 0.03585 C -0.21788 0.02914 -0.22639 0.03053 -0.23507 0.02752 C -0.25625 0.03076 -0.24375 0.02822 -0.2566 0.04001 C -0.26146 0.04903 -0.26371 0.05898 -0.26753 0.06869 C -0.26632 0.09159 -0.26771 0.12674 -0.25052 0.14246 C -0.246 0.14663 -0.23975 0.14848 -0.23507 0.15264 C -0.22361 0.17299 -0.23785 0.1501 -0.22448 0.1649 C -0.20781 0.1827 -0.21979 0.17646 -0.20885 0.18132 C -0.19514 0.19519 -0.20087 0.18987 -0.19201 0.19774 C -0.1875 0.20699 -0.18541 0.20467 -0.1783 0.20791 C -0.17274 0.21948 -0.16198 0.23035 -0.15208 0.23451 C -0.14618 0.2463 -0.13611 0.25671 -0.12604 0.26134 C -0.12153 0.26966 -0.11545 0.27406 -0.11041 0.28169 C -0.10729 0.28654 -0.10364 0.29487 -0.10121 0.30019 C -0.09965 0.31268 -0.09566 0.32424 -0.09965 0.33719 C -0.10035 0.33927 -0.10278 0.33812 -0.10434 0.33904 C -0.10642 0.33973 -0.10833 0.34205 -0.11041 0.3432 C -0.12239 0.34991 -0.13437 0.35454 -0.14757 0.35754 C -0.15434 0.37119 -0.16076 0.38622 -0.17222 0.39455 C -0.17795 0.39894 -0.18107 0.39848 -0.18732 0.40056 C -0.19149 0.40195 -0.19965 0.40472 -0.19965 0.40495 C -0.21875 0.40403 -0.23767 0.40449 -0.2566 0.40264 C -0.25868 0.40241 -0.28125 0.39246 -0.28125 0.3927 C -0.29236 0.3883 -0.30399 0.3883 -0.3151 0.38414 C -0.33837 0.37535 -0.32031 0.38021 -0.33837 0.37604 C -0.35607 0.36402 -0.33923 0.37628 -0.35503 0.36124 C -0.36337 0.35384 -0.36285 0.35592 -0.37205 0.34945 C -0.37864 0.34459 -0.38524 0.33603 -0.39045 0.32887 C -0.39392 0.31753 -0.3967 0.30666 -0.40121 0.29603 C -0.40434 0.28862 -0.40955 0.28238 -0.41354 0.27567 C -0.41927 0.25278 -0.41875 0.25949 -0.4151 0.22225 C -0.41458 0.21647 -0.40989 0.21531 -0.40746 0.21208 C -0.39913 0.20097 -0.40712 0.2056 -0.3967 0.2019 C -0.38819 0.19427 -0.37691 0.1945 -0.36736 0.18941 C -0.36059 0.17415 -0.3651 0.18224 -0.35347 0.16698 C -0.35139 0.1642 -0.34757 0.15888 -0.34757 0.15912 C -0.34392 0.14038 -0.34583 0.14778 -0.34271 0.13622 C -0.34219 0.12882 -0.34201 0.12119 -0.34132 0.11379 C -0.34114 0.11171 -0.33975 0.10962 -0.33975 0.10754 C -0.33975 0.07956 -0.34097 0.05551 -0.34757 0.02961 C -0.35017 0.01897 -0.34948 0.00764 -0.35677 0.00093 C -0.3651 -0.02104 -0.35416 0.00393 -0.36423 -0.01133 C -0.371 -0.02174 -0.37535 -0.03214 -0.38437 -0.04001 C -0.38594 -0.04348 -0.3868 -0.04741 -0.38889 -0.05018 C -0.3901 -0.05203 -0.39219 -0.05134 -0.39357 -0.05226 C -0.39878 -0.05712 -0.40295 -0.06475 -0.40885 -0.06868 C -0.41753 -0.07446 -0.41666 -0.07123 -0.4243 -0.07493 C -0.43576 -0.08048 -0.44444 -0.0851 -0.4566 -0.08718 C -0.47187 -0.09389 -0.49132 -0.09574 -0.50746 -0.09736 C -0.52083 -0.10337 -0.5059 -0.09713 -0.53663 -0.10152 C -0.54653 -0.10268 -0.55729 -0.10545 -0.56736 -0.10754 C -0.59757 -0.10661 -0.6283 -0.11008 -0.65816 -0.1036 C -0.66493 -0.10222 -0.66823 -0.0932 -0.67361 -0.08927 C -0.67847 -0.0858 -0.6842 -0.08418 -0.68889 -0.08117 C -0.69323 -0.07261 -0.69878 -0.07285 -0.70434 -0.0666 C -0.71094 -0.05943 -0.71354 -0.04718 -0.71979 -0.04001 C -0.72535 -0.03353 -0.72986 -0.03284 -0.73663 -0.02983 C -0.75243 -0.00878 -0.77465 0.00717 -0.7967 0.01134 C -0.79826 0.01434 -0.80121 0.01943 -0.80121 0.02359 C -0.80121 0.03724 -0.80052 0.05088 -0.79965 0.06453 C -0.79913 0.07262 -0.79479 0.07956 -0.79201 0.08696 C -0.78767 0.09875 -0.78906 0.11286 -0.77812 0.11726 C -0.7276 0.16443 -0.62604 0.1457 -0.58281 0.1464 C -0.5559 0.15148 -0.5875 0.1457 -0.5335 0.15264 C -0.51302 0.15518 -0.49444 0.1612 -0.47361 0.16282 C -0.45642 0.1686 -0.48281 0.16004 -0.45503 0.16698 C -0.44948 0.16837 -0.44548 0.17322 -0.43975 0.17507 C -0.43507 0.18132 -0.43403 0.1864 -0.43055 0.19357 C -0.43107 0.19912 -0.43021 0.20491 -0.43194 0.20999 C -0.43264 0.21208 -0.43524 0.21092 -0.43663 0.21208 C -0.45104 0.22503 -0.42951 0.21231 -0.44896 0.22225 C -0.45989 0.24399 -0.44028 0.20629 -0.45972 0.23659 C -0.46076 0.23821 -0.46041 0.24098 -0.46128 0.24283 C -0.46285 0.24584 -0.46996 0.2537 -0.47205 0.25509 C -0.47778 0.25902 -0.48472 0.25902 -0.49045 0.26319 C -0.50382 0.2729 -0.48975 0.26712 -0.50278 0.27151 C -0.50503 0.27359 -0.50677 0.27591 -0.50885 0.27776 C -0.51198 0.28053 -0.51823 0.28585 -0.51823 0.28608 C -0.52604 0.29996 -0.52673 0.2988 -0.53819 0.30435 C -0.54479 0.30759 -0.55 0.3136 -0.5566 0.31661 C -0.56285 0.3284 -0.57378 0.33927 -0.58281 0.34737 C -0.58785 0.35708 -0.59462 0.36356 -0.60278 0.36772 C -0.61007 0.38252 -0.60798 0.37535 -0.61041 0.3883 C -0.60989 0.40611 -0.61475 0.42669 -0.60746 0.44149 C -0.60208 0.45236 -0.59114 0.45699 -0.58281 0.46208 C -0.57465 0.46716 -0.56649 0.47017 -0.55816 0.47433 C -0.54496 0.48104 -0.53732 0.48821 -0.52274 0.49075 C -0.50955 0.49677 -0.53194 0.48705 -0.50278 0.49492 C -0.50017 0.49561 -0.49774 0.49792 -0.49514 0.49908 C -0.48594 0.50324 -0.47743 0.50393 -0.46736 0.50509 C -0.45573 0.51041 -0.46927 0.50463 -0.44427 0.51134 C -0.43212 0.51457 -0.42969 0.51758 -0.4151 0.51943 C -0.40625 0.52336 -0.39809 0.52891 -0.38889 0.53169 C -0.38125 0.534 -0.37326 0.53446 -0.3658 0.53793 C -0.36024 0.54048 -0.35642 0.54418 -0.35052 0.54603 C -0.34271 0.55319 -0.33663 0.56476 -0.3335 0.57678 C -0.33646 0.58858 -0.33385 0.58141 -0.34444 0.59529 C -0.35156 0.605 -0.35712 0.61425 -0.3658 0.62188 C -0.37153 0.62697 -0.37153 0.63321 -0.37812 0.63622 C -0.39028 0.64825 -0.40208 0.65403 -0.40746 0.6753 C -0.40642 0.6827 -0.40642 0.69057 -0.40434 0.69774 C -0.40364 0.70005 -0.40087 0.70005 -0.39965 0.7019 C -0.39496 0.7093 -0.39531 0.71462 -0.38889 0.7204 C -0.38368 0.73081 -0.38472 0.73335 -0.37656 0.73682 C -0.37257 0.73867 -0.36423 0.74075 -0.36423 0.74098 C -0.31805 0.77197 -0.33055 0.76134 -0.25503 0.76342 C -0.24948 0.76596 -0.25208 0.7655 -0.24739 0.7655 " pathEditMode="relative" rAng="0" ptsTypes="fffffffffffffffffffffffffffffffffffffffffffffffffffffffffffffffffffffffffffffffffffffffffffffffffffffffffffffffffffffffffffffffA">
                                      <p:cBhvr>
                                        <p:cTn id="14" dur="3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" y="3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kartinkijane.ru/pic/201304/1440x900/kartinkijane.ru-154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https://cdn.pixabay.com/photo/2015/09/13/19/51/forest-938647_12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8" name="AutoShape 4" descr="https://cdn.pixabay.com/photo/2015/09/13/19/51/forest-938647_12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https://cdn.pixabay.com/photo/2015/09/13/19/51/forest-938647_12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2" name="Picture 8" descr="https://w-dog.ru/wallpapers/10/12/5458768886374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usiakem.ru/wp-content/uploads/2015/03/nezhno_zelenyy_fon_1600x1200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3794" name="Picture 2" descr="https://gastrotract.ru/wp-content/uploads/2018/03/1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4286248" cy="3214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8" name="Picture 6" descr="https://avatars.mds.yandex.net/get-zen_doc/48747/pub_5ae84a9455876b0d25288582_5ae84bdd7ddde89ac245d9e8/scale_1200"/>
          <p:cNvPicPr>
            <a:picLocks noChangeAspect="1" noChangeArrowheads="1"/>
          </p:cNvPicPr>
          <p:nvPr/>
        </p:nvPicPr>
        <p:blipFill>
          <a:blip r:embed="rId4"/>
          <a:srcRect l="25581" r="23256"/>
          <a:stretch>
            <a:fillRect/>
          </a:stretch>
        </p:blipFill>
        <p:spPr bwMode="auto">
          <a:xfrm>
            <a:off x="5072034" y="0"/>
            <a:ext cx="4071966" cy="4607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6" name="Picture 4" descr="https://st.depositphotos.com/2031845/2766/i/950/depositphotos_27666275-stock-photo-birch-bar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3214686"/>
            <a:ext cx="3643313" cy="3643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usiakem.ru/wp-content/uploads/2015/03/nezhno_zelenyy_fon_1600x1200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2770" name="Picture 2" descr="https://im0-tub-ru.yandex.net/i?id=a81baeae6b78c9385f23ba466892aaee&amp;n=13&amp;exp=1"/>
          <p:cNvPicPr>
            <a:picLocks noChangeAspect="1" noChangeArrowheads="1"/>
          </p:cNvPicPr>
          <p:nvPr/>
        </p:nvPicPr>
        <p:blipFill>
          <a:blip r:embed="rId3"/>
          <a:srcRect b="6480"/>
          <a:stretch>
            <a:fillRect/>
          </a:stretch>
        </p:blipFill>
        <p:spPr bwMode="auto">
          <a:xfrm>
            <a:off x="4500562" y="1261215"/>
            <a:ext cx="4286280" cy="5464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http://static3.depositphotos.com/1003647/165/i/950/depositphotos_1656259-Background-from-a-bark-of-a-birch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285728"/>
            <a:ext cx="6215106" cy="4643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lusiakem.ru/wp-content/uploads/2015/03/nezhno_zelenyy_fon_1600x1200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https://im0-tub-ru.yandex.net/i?id=1501bbbbd12d44c424cd1c3c92e20698-sr&amp;n=13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290" y="857232"/>
            <a:ext cx="6357982" cy="5143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33</Words>
  <Application>Microsoft Office PowerPoint</Application>
  <PresentationFormat>Экран (4:3)</PresentationFormat>
  <Paragraphs>23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31</cp:revision>
  <dcterms:created xsi:type="dcterms:W3CDTF">2018-03-31T17:32:18Z</dcterms:created>
  <dcterms:modified xsi:type="dcterms:W3CDTF">2019-08-30T06:41:01Z</dcterms:modified>
</cp:coreProperties>
</file>