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58" r:id="rId5"/>
    <p:sldId id="259" r:id="rId6"/>
    <p:sldId id="260" r:id="rId7"/>
    <p:sldId id="262" r:id="rId8"/>
    <p:sldId id="263" r:id="rId9"/>
    <p:sldId id="267" r:id="rId10"/>
    <p:sldId id="268" r:id="rId11"/>
    <p:sldId id="269" r:id="rId12"/>
    <p:sldId id="270" r:id="rId13"/>
    <p:sldId id="26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C992-28FB-45F0-9D07-66DA6E1935C6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AB53-D455-4687-A751-8AC86A9A5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721" y="2143116"/>
            <a:ext cx="883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ТАКАЯ РАЗНАЯ И НУЖНАЯ ВОДА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14290"/>
            <a:ext cx="784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«ДЕТСКИЙ САД «БЕРЕЗКА»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4071942"/>
            <a:ext cx="166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Зиновьева С.В.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857892"/>
            <a:ext cx="241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Переславль-Залесский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3" name="Рисунок 6" descr="лё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0"/>
            <a:ext cx="3286142" cy="2187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Рисунок 7" descr="облак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428868"/>
            <a:ext cx="3000396" cy="203455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 огне не горит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Calibri" pitchFamily="34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Calibri" pitchFamily="34" charset="0"/>
              </a:rPr>
              <a:t>И в воде не тонет.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Уж не солнце ль виновато, 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Calibri" pitchFamily="34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Calibri" pitchFamily="34" charset="0"/>
              </a:rPr>
              <a:t>Что висит на небе вата?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86322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Кто бежит по горным склонам,                                   Тараторя сам с собой,</a:t>
            </a:r>
          </a:p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И в густой траве зелёной</a:t>
            </a:r>
            <a:endParaRPr lang="ru-RU" sz="2400" b="1" dirty="0" smtClean="0">
              <a:solidFill>
                <a:srgbClr val="FFFF00"/>
              </a:solidFill>
              <a:latin typeface="Arial Black" pitchFamily="34" charset="0"/>
              <a:cs typeface="Calibri" pitchFamily="34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Calibri" pitchFamily="34" charset="0"/>
              </a:rPr>
              <a:t>Прячет хвостик </a:t>
            </a:r>
            <a:r>
              <a:rPr lang="ru-RU" sz="2400" b="1" dirty="0" err="1" smtClean="0">
                <a:solidFill>
                  <a:srgbClr val="FFFF00"/>
                </a:solidFill>
                <a:latin typeface="Arial Black" pitchFamily="34" charset="0"/>
                <a:cs typeface="Calibri" pitchFamily="34" charset="0"/>
              </a:rPr>
              <a:t>голубой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  <a:cs typeface="Calibri" pitchFamily="34" charset="0"/>
              </a:rPr>
              <a:t>? 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im0-tub-ru.yandex.net/i?id=aade7cd7794e76a656f9e34364972767&amp;n=33&amp;h=215&amp;w=3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002" y="4786322"/>
            <a:ext cx="3112333" cy="207167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4098" name="Picture 2" descr="http://st.gdefon.ru/wallpapers_original/s/571702_kubiki_led_5616x3744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177780" cy="2786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0" name="Picture 4" descr="http://www.stihi.ru/pics/2016/04/23/109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2" y="0"/>
            <a:ext cx="4298714" cy="2786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4" name="Picture 8" descr="http://gorizont-m.com.ua/media/uploads/shutterstock_61521787_800_80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64" y="3714752"/>
            <a:ext cx="4451898" cy="30718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6" name="Picture 10" descr="https://s1.1zoom.ru/big0/338/406690-sepik.jpg"/>
          <p:cNvPicPr>
            <a:picLocks noChangeAspect="1" noChangeArrowheads="1"/>
          </p:cNvPicPr>
          <p:nvPr/>
        </p:nvPicPr>
        <p:blipFill>
          <a:blip r:embed="rId6" cstate="print"/>
          <a:srcRect l="9956"/>
          <a:stretch>
            <a:fillRect/>
          </a:stretch>
        </p:blipFill>
        <p:spPr bwMode="auto">
          <a:xfrm>
            <a:off x="4857752" y="3714752"/>
            <a:ext cx="4214811" cy="30718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02" name="Picture 6" descr="http://i1.sndcdn.com/artworks-000111522082-ce1wo1-t500x5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1357298"/>
            <a:ext cx="3214710" cy="32147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3074" name="Picture 2" descr="http://sad65.ru/upload/news/orig_8e57ea729f2380ab02c57a377456c1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428868"/>
            <a:ext cx="5548318" cy="41612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783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Путешествие воды в природе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001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В морях и реках обитает,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Но часто по небу летает.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А как наскучит ей летать,</a:t>
            </a:r>
            <a:b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На землю падает опять. </a:t>
            </a:r>
            <a:endParaRPr lang="ru-RU" sz="2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71528"/>
            <a:ext cx="9906037" cy="7429528"/>
          </a:xfrm>
          <a:prstGeom prst="rect">
            <a:avLst/>
          </a:prstGeom>
          <a:noFill/>
        </p:spPr>
      </p:pic>
      <p:pic>
        <p:nvPicPr>
          <p:cNvPr id="2" name="Picture 2" descr="http://images.myshared.ru/6/631039/slid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5156203" cy="386715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8" name="Picture 4" descr="http://900igr.net/up/datas/221188/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00306"/>
            <a:ext cx="5357850" cy="40183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906037" cy="7429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071678"/>
            <a:ext cx="798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928670"/>
            <a:ext cx="6893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А </a:t>
            </a: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зачем</a:t>
            </a: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нужна вода?</a:t>
            </a:r>
            <a:endParaRPr lang="ru-RU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2290" name="Picture 2" descr="http://agri-business.biz/wp-content/uploads/2016/08/clean-water-purif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5072098" cy="33734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источник питья</a:t>
            </a:r>
          </a:p>
          <a:p>
            <a:endParaRPr lang="ru-RU" sz="28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266" name="Picture 2" descr="http://www.hanovia.com/uk/wp-content/uploads/drink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762500" cy="37385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268" name="Picture 4" descr="https://im0-tub-ru.yandex.net/i?id=a65bf0b5aa4ce76a7a90a68976ad23fa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6" y="3000372"/>
            <a:ext cx="4786340" cy="350046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5096097" y="4286256"/>
            <a:ext cx="40479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для приготовления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 пищи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среда обитания рыб,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животных и растений</a:t>
            </a:r>
          </a:p>
        </p:txBody>
      </p:sp>
      <p:pic>
        <p:nvPicPr>
          <p:cNvPr id="10242" name="Picture 2" descr="http://decocurbs.com/wp-content/uploads/2016/11/underwater-life-corel-reef-fish-wallpaper.jpg"/>
          <p:cNvPicPr>
            <a:picLocks noChangeAspect="1" noChangeArrowheads="1"/>
          </p:cNvPicPr>
          <p:nvPr/>
        </p:nvPicPr>
        <p:blipFill>
          <a:blip r:embed="rId3" cstate="print"/>
          <a:srcRect l="3450" t="2760" r="1685" b="3410"/>
          <a:stretch>
            <a:fillRect/>
          </a:stretch>
        </p:blipFill>
        <p:spPr bwMode="auto">
          <a:xfrm>
            <a:off x="4786314" y="724747"/>
            <a:ext cx="4143404" cy="25613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44" name="Picture 4" descr="https://im0-tub-ru.yandex.net/i?id=f91b910d3e3587aa6abbd3f465c153cf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786190"/>
            <a:ext cx="4185599" cy="27860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46" name="Picture 6" descr="http://www.mobile-computer.narod.ru/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2336" y="3786190"/>
            <a:ext cx="4183207" cy="27860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678194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Дорога для передвижения водного транспорта и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перевозки 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грузов</a:t>
            </a:r>
          </a:p>
        </p:txBody>
      </p:sp>
      <p:pic>
        <p:nvPicPr>
          <p:cNvPr id="9218" name="Picture 2" descr="http://www.gpsmcard.ru/upload/gallery/242f1e414ce2b68167334f9f0d6c105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987797" cy="26600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0" name="Picture 4" descr="http://img-fotki.yandex.ru/get/13/vlilianna.1/0_65f7_8f45cbb9_orig"/>
          <p:cNvPicPr>
            <a:picLocks noChangeAspect="1" noChangeArrowheads="1"/>
          </p:cNvPicPr>
          <p:nvPr/>
        </p:nvPicPr>
        <p:blipFill>
          <a:blip r:embed="rId4" cstate="print"/>
          <a:srcRect t="5866"/>
          <a:stretch>
            <a:fillRect/>
          </a:stretch>
        </p:blipFill>
        <p:spPr bwMode="auto">
          <a:xfrm>
            <a:off x="4857752" y="3929066"/>
            <a:ext cx="4000528" cy="25968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2" name="Picture 6" descr="http://900igr.net/datai/geografija/Transport-geografija/0001-001-Vodnyj-i-vozdushnyj-transport.jpg"/>
          <p:cNvPicPr>
            <a:picLocks noChangeAspect="1" noChangeArrowheads="1"/>
          </p:cNvPicPr>
          <p:nvPr/>
        </p:nvPicPr>
        <p:blipFill>
          <a:blip r:embed="rId5" cstate="print"/>
          <a:srcRect t="12324" b="9620"/>
          <a:stretch>
            <a:fillRect/>
          </a:stretch>
        </p:blipFill>
        <p:spPr bwMode="auto">
          <a:xfrm>
            <a:off x="4929190" y="214290"/>
            <a:ext cx="3878302" cy="26432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42" name="Picture 2" descr="http://fleetphoto.ru/photo/02/10/73/210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29066"/>
            <a:ext cx="4059234" cy="25415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214818"/>
            <a:ext cx="40703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Источник жизни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для растений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8194" name="Picture 2" descr="http://1.bp.blogspot.com/-Cy0gNJDJQ_M/U-HKr548muI/AAAAAAAAau0/G-GvdDeEd-c/s1600/20237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9"/>
            <a:ext cx="3857651" cy="27860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6" name="Picture 4" descr="http://globalphysics.ru/uploads/posts/2015-11/1447855910_b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98142"/>
            <a:ext cx="4239721" cy="3074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8" name="Picture 6" descr="https://dzagigrow.ru/upload/medialibrary/e3a/e3ae9a7046b2cb15a73f384e7933e26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85728"/>
            <a:ext cx="4214842" cy="28019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714620"/>
            <a:ext cx="7813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Нужна человеку, чтобы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мыться, </a:t>
            </a:r>
            <a:endParaRPr lang="ru-RU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чистить зубки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и стирать белье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oriconsult.at.ua/_pu/0/287584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68567"/>
            <a:ext cx="3929090" cy="28037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2" name="Picture 4" descr="http://www.pressa.tv/uploads/posts/2013-06/1371357918_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3977640" cy="26432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4" name="Picture 6" descr="http://unimag.kz/img/cms/New%20Folder/vpr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96" y="142852"/>
            <a:ext cx="3965514" cy="26469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176" name="Picture 8" descr="http://www.michurinsk.ru/images/news/16512_c66e5f36765c32c703ea7a9a6d7d3e411465889249.jpeg"/>
          <p:cNvPicPr>
            <a:picLocks noChangeAspect="1" noChangeArrowheads="1"/>
          </p:cNvPicPr>
          <p:nvPr/>
        </p:nvPicPr>
        <p:blipFill>
          <a:blip r:embed="rId6"/>
          <a:srcRect l="7463" t="-1931" r="7462"/>
          <a:stretch>
            <a:fillRect/>
          </a:stretch>
        </p:blipFill>
        <p:spPr bwMode="auto">
          <a:xfrm>
            <a:off x="4714876" y="3714752"/>
            <a:ext cx="4071966" cy="28575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pic>
        <p:nvPicPr>
          <p:cNvPr id="2050" name="Picture 2" descr="http://mrhow.ru/uploads/posts/2016-05/1463830992_kak-rabotaet-elektrostanciy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7730"/>
            <a:ext cx="4190996" cy="27912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ttps://im0-tub-ru.yandex.net/i?id=e34816907892c5ff2697eaa515e90a6a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3429000"/>
            <a:ext cx="3881432" cy="29825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4" name="Picture 6" descr="http://kosino-uhtomski.mos.ru/upload/medialibrary/1ba/fonar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9095" y="117122"/>
            <a:ext cx="3893278" cy="28118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0" y="4000504"/>
            <a:ext cx="4950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Помогает человеку,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вырабатывает</a:t>
            </a:r>
            <a:endParaRPr lang="ru-RU" sz="32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электричество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928670"/>
            <a:ext cx="774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Arial Black" pitchFamily="34" charset="0"/>
              </a:rPr>
              <a:t>А какая бывает вода?</a:t>
            </a:r>
            <a:endParaRPr lang="ru-RU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2" descr="http://zhernova.biz/Kartinka/Fopekc-Brokers/662000/662502-20786649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69062"/>
            <a:ext cx="7874743" cy="446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2017-06-29T11:11:29Z</dcterms:created>
  <dcterms:modified xsi:type="dcterms:W3CDTF">2019-08-29T15:14:03Z</dcterms:modified>
</cp:coreProperties>
</file>