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1" r:id="rId5"/>
    <p:sldId id="262" r:id="rId6"/>
    <p:sldId id="260" r:id="rId7"/>
    <p:sldId id="265" r:id="rId8"/>
    <p:sldId id="268" r:id="rId9"/>
    <p:sldId id="271" r:id="rId10"/>
    <p:sldId id="259" r:id="rId11"/>
    <p:sldId id="267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3818A-DE1E-43A4-A2E3-A56541F34688}" type="doc">
      <dgm:prSet loTypeId="urn:microsoft.com/office/officeart/2005/8/layout/hList9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6AEB29-0884-4565-A660-A6420E61E01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Ребенок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0ADD4A4-E7D8-4B7C-8895-D4E0B27C10ED}" type="parTrans" cxnId="{4C4BDC50-25C3-4716-A087-2BDCA72A83A8}">
      <dgm:prSet/>
      <dgm:spPr/>
      <dgm:t>
        <a:bodyPr/>
        <a:lstStyle/>
        <a:p>
          <a:endParaRPr lang="ru-RU"/>
        </a:p>
      </dgm:t>
    </dgm:pt>
    <dgm:pt modelId="{1A97C08E-65BB-483B-8AF7-9C2BCC0DAF10}" type="sibTrans" cxnId="{4C4BDC50-25C3-4716-A087-2BDCA72A83A8}">
      <dgm:prSet/>
      <dgm:spPr/>
      <dgm:t>
        <a:bodyPr/>
        <a:lstStyle/>
        <a:p>
          <a:endParaRPr lang="ru-RU"/>
        </a:p>
      </dgm:t>
    </dgm:pt>
    <dgm:pt modelId="{363924CD-7151-48E4-AD2D-8F7910737D7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Активный деятель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E358ABE-957D-43DE-95C7-8FD257116ADE}" type="parTrans" cxnId="{D5462A54-41AE-4619-99E1-4A5C6A2F2C54}">
      <dgm:prSet/>
      <dgm:spPr/>
      <dgm:t>
        <a:bodyPr/>
        <a:lstStyle/>
        <a:p>
          <a:endParaRPr lang="ru-RU"/>
        </a:p>
      </dgm:t>
    </dgm:pt>
    <dgm:pt modelId="{E569E0B2-6238-46C3-82A7-401D0C114891}" type="sibTrans" cxnId="{D5462A54-41AE-4619-99E1-4A5C6A2F2C54}">
      <dgm:prSet/>
      <dgm:spPr/>
      <dgm:t>
        <a:bodyPr/>
        <a:lstStyle/>
        <a:p>
          <a:endParaRPr lang="ru-RU"/>
        </a:p>
      </dgm:t>
    </dgm:pt>
    <dgm:pt modelId="{3A855716-654E-4B61-BEEE-434C730501A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«Открыватель» окружающего мир</a:t>
          </a:r>
          <a:r>
            <a:rPr lang="ru-RU" sz="2200" dirty="0" smtClean="0"/>
            <a:t>а</a:t>
          </a:r>
          <a:endParaRPr lang="ru-RU" sz="2200" dirty="0"/>
        </a:p>
      </dgm:t>
    </dgm:pt>
    <dgm:pt modelId="{849FC544-1535-4D6B-904C-8AEEEEAA3EB9}" type="parTrans" cxnId="{8F706E33-DFFA-4CA1-BFE0-A03581CE5249}">
      <dgm:prSet/>
      <dgm:spPr/>
      <dgm:t>
        <a:bodyPr/>
        <a:lstStyle/>
        <a:p>
          <a:endParaRPr lang="ru-RU"/>
        </a:p>
      </dgm:t>
    </dgm:pt>
    <dgm:pt modelId="{41B423CF-CC2A-4962-AFC9-516D16D0AE35}" type="sibTrans" cxnId="{8F706E33-DFFA-4CA1-BFE0-A03581CE5249}">
      <dgm:prSet/>
      <dgm:spPr/>
      <dgm:t>
        <a:bodyPr/>
        <a:lstStyle/>
        <a:p>
          <a:endParaRPr lang="ru-RU"/>
        </a:p>
      </dgm:t>
    </dgm:pt>
    <dgm:pt modelId="{3636234C-7108-48F4-AF2C-03079A86B07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Педагог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9272E2C-9667-43B8-9540-72EC48F2D551}" type="parTrans" cxnId="{840C4BE2-A0BA-41D1-89EC-84E01BB26D47}">
      <dgm:prSet/>
      <dgm:spPr/>
      <dgm:t>
        <a:bodyPr/>
        <a:lstStyle/>
        <a:p>
          <a:endParaRPr lang="ru-RU"/>
        </a:p>
      </dgm:t>
    </dgm:pt>
    <dgm:pt modelId="{EC1A2507-02A2-4CC0-A14E-F83D509B651F}" type="sibTrans" cxnId="{840C4BE2-A0BA-41D1-89EC-84E01BB26D47}">
      <dgm:prSet/>
      <dgm:spPr/>
      <dgm:t>
        <a:bodyPr/>
        <a:lstStyle/>
        <a:p>
          <a:endParaRPr lang="ru-RU"/>
        </a:p>
      </dgm:t>
    </dgm:pt>
    <dgm:pt modelId="{D0623561-9A75-4043-9491-D9ED5833BE1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Помощник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C221846-9897-4385-B947-35FF90AA7375}" type="parTrans" cxnId="{AC4F60F4-B73E-4BF7-A41F-F91B31E33DE5}">
      <dgm:prSet/>
      <dgm:spPr/>
      <dgm:t>
        <a:bodyPr/>
        <a:lstStyle/>
        <a:p>
          <a:endParaRPr lang="ru-RU"/>
        </a:p>
      </dgm:t>
    </dgm:pt>
    <dgm:pt modelId="{5C81F9B1-16F1-4820-8FF8-E079EC96A05E}" type="sibTrans" cxnId="{AC4F60F4-B73E-4BF7-A41F-F91B31E33DE5}">
      <dgm:prSet/>
      <dgm:spPr/>
      <dgm:t>
        <a:bodyPr/>
        <a:lstStyle/>
        <a:p>
          <a:endParaRPr lang="ru-RU"/>
        </a:p>
      </dgm:t>
    </dgm:pt>
    <dgm:pt modelId="{1199CEE6-E5D8-451D-A04B-394E50B4EAC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Организатор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2702177-C87C-453F-923A-7C9390B6529E}" type="parTrans" cxnId="{BEF2D6D8-C29F-4FBE-A754-79665321D125}">
      <dgm:prSet/>
      <dgm:spPr/>
      <dgm:t>
        <a:bodyPr/>
        <a:lstStyle/>
        <a:p>
          <a:endParaRPr lang="ru-RU"/>
        </a:p>
      </dgm:t>
    </dgm:pt>
    <dgm:pt modelId="{E12A644A-F715-4D80-B82C-FFE1D103A890}" type="sibTrans" cxnId="{BEF2D6D8-C29F-4FBE-A754-79665321D125}">
      <dgm:prSet/>
      <dgm:spPr/>
      <dgm:t>
        <a:bodyPr/>
        <a:lstStyle/>
        <a:p>
          <a:endParaRPr lang="ru-RU"/>
        </a:p>
      </dgm:t>
    </dgm:pt>
    <dgm:pt modelId="{E3C884FD-D327-4FD1-B245-A5EDA3C1477C}" type="pres">
      <dgm:prSet presAssocID="{42A3818A-DE1E-43A4-A2E3-A56541F3468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C4A48E2-6847-402E-94B2-95337CDA8A80}" type="pres">
      <dgm:prSet presAssocID="{246AEB29-0884-4565-A660-A6420E61E015}" presName="posSpace" presStyleCnt="0"/>
      <dgm:spPr/>
    </dgm:pt>
    <dgm:pt modelId="{CF8FF2CA-181D-4374-ADBB-BA511D413E60}" type="pres">
      <dgm:prSet presAssocID="{246AEB29-0884-4565-A660-A6420E61E015}" presName="vertFlow" presStyleCnt="0"/>
      <dgm:spPr/>
    </dgm:pt>
    <dgm:pt modelId="{0811C678-241A-45BE-A1D5-6CA48E96DBAF}" type="pres">
      <dgm:prSet presAssocID="{246AEB29-0884-4565-A660-A6420E61E015}" presName="topSpace" presStyleCnt="0"/>
      <dgm:spPr/>
    </dgm:pt>
    <dgm:pt modelId="{0C737EF9-C23E-48E8-AA2B-EE9582310604}" type="pres">
      <dgm:prSet presAssocID="{246AEB29-0884-4565-A660-A6420E61E015}" presName="firstComp" presStyleCnt="0"/>
      <dgm:spPr/>
    </dgm:pt>
    <dgm:pt modelId="{DC1C412C-5E13-4DFC-89C7-E4AD7029422E}" type="pres">
      <dgm:prSet presAssocID="{246AEB29-0884-4565-A660-A6420E61E015}" presName="firstChild" presStyleLbl="bgAccFollowNode1" presStyleIdx="0" presStyleCnt="4" custScaleX="129324" custScaleY="60620" custLinFactNeighborX="-300" custLinFactNeighborY="3443"/>
      <dgm:spPr/>
      <dgm:t>
        <a:bodyPr/>
        <a:lstStyle/>
        <a:p>
          <a:endParaRPr lang="ru-RU"/>
        </a:p>
      </dgm:t>
    </dgm:pt>
    <dgm:pt modelId="{FEC6FAD4-B084-433C-8EA0-7FB49DF32695}" type="pres">
      <dgm:prSet presAssocID="{246AEB29-0884-4565-A660-A6420E61E015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1461F-040C-4183-A79E-0090E21D27F7}" type="pres">
      <dgm:prSet presAssocID="{3A855716-654E-4B61-BEEE-434C730501AC}" presName="comp" presStyleCnt="0"/>
      <dgm:spPr/>
    </dgm:pt>
    <dgm:pt modelId="{E72F8603-F59D-49EE-8BB8-6E812E8293D0}" type="pres">
      <dgm:prSet presAssocID="{3A855716-654E-4B61-BEEE-434C730501AC}" presName="child" presStyleLbl="bgAccFollowNode1" presStyleIdx="1" presStyleCnt="4" custScaleX="132495" custScaleY="67254" custLinFactNeighborX="-20675" custLinFactNeighborY="478"/>
      <dgm:spPr/>
      <dgm:t>
        <a:bodyPr/>
        <a:lstStyle/>
        <a:p>
          <a:endParaRPr lang="ru-RU"/>
        </a:p>
      </dgm:t>
    </dgm:pt>
    <dgm:pt modelId="{2F712B01-B025-4FB9-B913-750541A32AFF}" type="pres">
      <dgm:prSet presAssocID="{3A855716-654E-4B61-BEEE-434C730501AC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D2947-8D36-46ED-9381-614C5A3CEE28}" type="pres">
      <dgm:prSet presAssocID="{246AEB29-0884-4565-A660-A6420E61E015}" presName="negSpace" presStyleCnt="0"/>
      <dgm:spPr/>
    </dgm:pt>
    <dgm:pt modelId="{F325A741-7ABD-40B9-9BD3-D8256C178505}" type="pres">
      <dgm:prSet presAssocID="{246AEB29-0884-4565-A660-A6420E61E015}" presName="circle" presStyleLbl="node1" presStyleIdx="0" presStyleCnt="2" custScaleX="139453" custScaleY="72243" custLinFactNeighborX="-13122" custLinFactNeighborY="-18531"/>
      <dgm:spPr/>
      <dgm:t>
        <a:bodyPr/>
        <a:lstStyle/>
        <a:p>
          <a:endParaRPr lang="ru-RU"/>
        </a:p>
      </dgm:t>
    </dgm:pt>
    <dgm:pt modelId="{FBB4613C-4277-48F2-9EA7-8DD9E0CA4CEE}" type="pres">
      <dgm:prSet presAssocID="{1A97C08E-65BB-483B-8AF7-9C2BCC0DAF10}" presName="transSpace" presStyleCnt="0"/>
      <dgm:spPr/>
    </dgm:pt>
    <dgm:pt modelId="{C145F037-8ABD-4E63-A490-34B385D78839}" type="pres">
      <dgm:prSet presAssocID="{3636234C-7108-48F4-AF2C-03079A86B077}" presName="posSpace" presStyleCnt="0"/>
      <dgm:spPr/>
    </dgm:pt>
    <dgm:pt modelId="{57DD24AB-F3E0-4D9C-9FEA-77CBFFD209CF}" type="pres">
      <dgm:prSet presAssocID="{3636234C-7108-48F4-AF2C-03079A86B077}" presName="vertFlow" presStyleCnt="0"/>
      <dgm:spPr/>
    </dgm:pt>
    <dgm:pt modelId="{E84E50E6-6DFB-43BD-A7B7-2C36C116F532}" type="pres">
      <dgm:prSet presAssocID="{3636234C-7108-48F4-AF2C-03079A86B077}" presName="topSpace" presStyleCnt="0"/>
      <dgm:spPr/>
    </dgm:pt>
    <dgm:pt modelId="{E8754F88-D8DC-4881-99EB-6DD8182912A7}" type="pres">
      <dgm:prSet presAssocID="{3636234C-7108-48F4-AF2C-03079A86B077}" presName="firstComp" presStyleCnt="0"/>
      <dgm:spPr/>
    </dgm:pt>
    <dgm:pt modelId="{90A31FD0-A353-43C6-9D03-C4620E0C92AC}" type="pres">
      <dgm:prSet presAssocID="{3636234C-7108-48F4-AF2C-03079A86B077}" presName="firstChild" presStyleLbl="bgAccFollowNode1" presStyleIdx="2" presStyleCnt="4" custScaleX="125165" custScaleY="65522" custLinFactNeighborX="-41202" custLinFactNeighborY="-1322"/>
      <dgm:spPr/>
      <dgm:t>
        <a:bodyPr/>
        <a:lstStyle/>
        <a:p>
          <a:endParaRPr lang="ru-RU"/>
        </a:p>
      </dgm:t>
    </dgm:pt>
    <dgm:pt modelId="{AF55887D-867B-461D-828B-882AFC5469CB}" type="pres">
      <dgm:prSet presAssocID="{3636234C-7108-48F4-AF2C-03079A86B077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65C03-134D-4C59-B4F1-E79604626D30}" type="pres">
      <dgm:prSet presAssocID="{1199CEE6-E5D8-451D-A04B-394E50B4EAC5}" presName="comp" presStyleCnt="0"/>
      <dgm:spPr/>
    </dgm:pt>
    <dgm:pt modelId="{079F2752-7FD1-40AE-B580-72A6FC17A316}" type="pres">
      <dgm:prSet presAssocID="{1199CEE6-E5D8-451D-A04B-394E50B4EAC5}" presName="child" presStyleLbl="bgAccFollowNode1" presStyleIdx="3" presStyleCnt="4" custScaleX="121410" custScaleY="60459" custLinFactNeighborX="-67842" custLinFactNeighborY="-14173"/>
      <dgm:spPr/>
      <dgm:t>
        <a:bodyPr/>
        <a:lstStyle/>
        <a:p>
          <a:endParaRPr lang="ru-RU"/>
        </a:p>
      </dgm:t>
    </dgm:pt>
    <dgm:pt modelId="{E1F86AE3-7194-43F5-A6EE-510EDC843149}" type="pres">
      <dgm:prSet presAssocID="{1199CEE6-E5D8-451D-A04B-394E50B4EAC5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E2369-E82D-40D2-8F41-4D2596F1EDE1}" type="pres">
      <dgm:prSet presAssocID="{3636234C-7108-48F4-AF2C-03079A86B077}" presName="negSpace" presStyleCnt="0"/>
      <dgm:spPr/>
    </dgm:pt>
    <dgm:pt modelId="{D0B0ED3F-FD3C-4519-8FF4-19F84145633F}" type="pres">
      <dgm:prSet presAssocID="{3636234C-7108-48F4-AF2C-03079A86B077}" presName="circle" presStyleLbl="node1" presStyleIdx="1" presStyleCnt="2" custScaleX="140975" custScaleY="77970" custLinFactNeighborX="59511" custLinFactNeighborY="-23437"/>
      <dgm:spPr/>
      <dgm:t>
        <a:bodyPr/>
        <a:lstStyle/>
        <a:p>
          <a:endParaRPr lang="ru-RU"/>
        </a:p>
      </dgm:t>
    </dgm:pt>
  </dgm:ptLst>
  <dgm:cxnLst>
    <dgm:cxn modelId="{8F706E33-DFFA-4CA1-BFE0-A03581CE5249}" srcId="{246AEB29-0884-4565-A660-A6420E61E015}" destId="{3A855716-654E-4B61-BEEE-434C730501AC}" srcOrd="1" destOrd="0" parTransId="{849FC544-1535-4D6B-904C-8AEEEEAA3EB9}" sibTransId="{41B423CF-CC2A-4962-AFC9-516D16D0AE35}"/>
    <dgm:cxn modelId="{C5FD7780-3C77-4D0B-9646-BB1996FF49EA}" type="presOf" srcId="{1199CEE6-E5D8-451D-A04B-394E50B4EAC5}" destId="{079F2752-7FD1-40AE-B580-72A6FC17A316}" srcOrd="0" destOrd="0" presId="urn:microsoft.com/office/officeart/2005/8/layout/hList9"/>
    <dgm:cxn modelId="{D5462A54-41AE-4619-99E1-4A5C6A2F2C54}" srcId="{246AEB29-0884-4565-A660-A6420E61E015}" destId="{363924CD-7151-48E4-AD2D-8F7910737D78}" srcOrd="0" destOrd="0" parTransId="{BE358ABE-957D-43DE-95C7-8FD257116ADE}" sibTransId="{E569E0B2-6238-46C3-82A7-401D0C114891}"/>
    <dgm:cxn modelId="{AC4F60F4-B73E-4BF7-A41F-F91B31E33DE5}" srcId="{3636234C-7108-48F4-AF2C-03079A86B077}" destId="{D0623561-9A75-4043-9491-D9ED5833BE11}" srcOrd="0" destOrd="0" parTransId="{7C221846-9897-4385-B947-35FF90AA7375}" sibTransId="{5C81F9B1-16F1-4820-8FF8-E079EC96A05E}"/>
    <dgm:cxn modelId="{4C4BDC50-25C3-4716-A087-2BDCA72A83A8}" srcId="{42A3818A-DE1E-43A4-A2E3-A56541F34688}" destId="{246AEB29-0884-4565-A660-A6420E61E015}" srcOrd="0" destOrd="0" parTransId="{50ADD4A4-E7D8-4B7C-8895-D4E0B27C10ED}" sibTransId="{1A97C08E-65BB-483B-8AF7-9C2BCC0DAF10}"/>
    <dgm:cxn modelId="{836ADB0A-019B-4499-B827-4092E0D5362E}" type="presOf" srcId="{42A3818A-DE1E-43A4-A2E3-A56541F34688}" destId="{E3C884FD-D327-4FD1-B245-A5EDA3C1477C}" srcOrd="0" destOrd="0" presId="urn:microsoft.com/office/officeart/2005/8/layout/hList9"/>
    <dgm:cxn modelId="{5A92C3BA-E5A6-4A23-B7CC-BE15932042C8}" type="presOf" srcId="{1199CEE6-E5D8-451D-A04B-394E50B4EAC5}" destId="{E1F86AE3-7194-43F5-A6EE-510EDC843149}" srcOrd="1" destOrd="0" presId="urn:microsoft.com/office/officeart/2005/8/layout/hList9"/>
    <dgm:cxn modelId="{B57BECB1-E80F-4210-AFDF-A841B9A59DCA}" type="presOf" srcId="{246AEB29-0884-4565-A660-A6420E61E015}" destId="{F325A741-7ABD-40B9-9BD3-D8256C178505}" srcOrd="0" destOrd="0" presId="urn:microsoft.com/office/officeart/2005/8/layout/hList9"/>
    <dgm:cxn modelId="{EAAB33C0-5EFC-4B2F-BE3E-1D571344F6FF}" type="presOf" srcId="{3636234C-7108-48F4-AF2C-03079A86B077}" destId="{D0B0ED3F-FD3C-4519-8FF4-19F84145633F}" srcOrd="0" destOrd="0" presId="urn:microsoft.com/office/officeart/2005/8/layout/hList9"/>
    <dgm:cxn modelId="{840C4BE2-A0BA-41D1-89EC-84E01BB26D47}" srcId="{42A3818A-DE1E-43A4-A2E3-A56541F34688}" destId="{3636234C-7108-48F4-AF2C-03079A86B077}" srcOrd="1" destOrd="0" parTransId="{89272E2C-9667-43B8-9540-72EC48F2D551}" sibTransId="{EC1A2507-02A2-4CC0-A14E-F83D509B651F}"/>
    <dgm:cxn modelId="{7915BC37-9436-416D-91A0-00B1F25491A0}" type="presOf" srcId="{3A855716-654E-4B61-BEEE-434C730501AC}" destId="{E72F8603-F59D-49EE-8BB8-6E812E8293D0}" srcOrd="0" destOrd="0" presId="urn:microsoft.com/office/officeart/2005/8/layout/hList9"/>
    <dgm:cxn modelId="{95C752A9-6861-48C9-81AC-7F1A77F0DCB6}" type="presOf" srcId="{D0623561-9A75-4043-9491-D9ED5833BE11}" destId="{90A31FD0-A353-43C6-9D03-C4620E0C92AC}" srcOrd="0" destOrd="0" presId="urn:microsoft.com/office/officeart/2005/8/layout/hList9"/>
    <dgm:cxn modelId="{1A9E2AF6-7A89-41F2-B93B-6A2687BAAF73}" type="presOf" srcId="{3A855716-654E-4B61-BEEE-434C730501AC}" destId="{2F712B01-B025-4FB9-B913-750541A32AFF}" srcOrd="1" destOrd="0" presId="urn:microsoft.com/office/officeart/2005/8/layout/hList9"/>
    <dgm:cxn modelId="{FB0B1BDE-3FAD-4F98-8550-8A8991C7B525}" type="presOf" srcId="{363924CD-7151-48E4-AD2D-8F7910737D78}" destId="{FEC6FAD4-B084-433C-8EA0-7FB49DF32695}" srcOrd="1" destOrd="0" presId="urn:microsoft.com/office/officeart/2005/8/layout/hList9"/>
    <dgm:cxn modelId="{0EC1F760-AE1B-4DF2-ACE7-1F80AAE30E0C}" type="presOf" srcId="{363924CD-7151-48E4-AD2D-8F7910737D78}" destId="{DC1C412C-5E13-4DFC-89C7-E4AD7029422E}" srcOrd="0" destOrd="0" presId="urn:microsoft.com/office/officeart/2005/8/layout/hList9"/>
    <dgm:cxn modelId="{BEF2D6D8-C29F-4FBE-A754-79665321D125}" srcId="{3636234C-7108-48F4-AF2C-03079A86B077}" destId="{1199CEE6-E5D8-451D-A04B-394E50B4EAC5}" srcOrd="1" destOrd="0" parTransId="{82702177-C87C-453F-923A-7C9390B6529E}" sibTransId="{E12A644A-F715-4D80-B82C-FFE1D103A890}"/>
    <dgm:cxn modelId="{F8B2A333-F578-4984-AEBB-CB7DDD5AC6F9}" type="presOf" srcId="{D0623561-9A75-4043-9491-D9ED5833BE11}" destId="{AF55887D-867B-461D-828B-882AFC5469CB}" srcOrd="1" destOrd="0" presId="urn:microsoft.com/office/officeart/2005/8/layout/hList9"/>
    <dgm:cxn modelId="{46027AFA-B4AB-4190-8D5B-8B9186E0F0C0}" type="presParOf" srcId="{E3C884FD-D327-4FD1-B245-A5EDA3C1477C}" destId="{2C4A48E2-6847-402E-94B2-95337CDA8A80}" srcOrd="0" destOrd="0" presId="urn:microsoft.com/office/officeart/2005/8/layout/hList9"/>
    <dgm:cxn modelId="{9D908156-A4E3-45C2-9FAF-226F7181C34A}" type="presParOf" srcId="{E3C884FD-D327-4FD1-B245-A5EDA3C1477C}" destId="{CF8FF2CA-181D-4374-ADBB-BA511D413E60}" srcOrd="1" destOrd="0" presId="urn:microsoft.com/office/officeart/2005/8/layout/hList9"/>
    <dgm:cxn modelId="{98D29EF8-6502-4995-A14D-EAC869C2AFEF}" type="presParOf" srcId="{CF8FF2CA-181D-4374-ADBB-BA511D413E60}" destId="{0811C678-241A-45BE-A1D5-6CA48E96DBAF}" srcOrd="0" destOrd="0" presId="urn:microsoft.com/office/officeart/2005/8/layout/hList9"/>
    <dgm:cxn modelId="{5275B7F2-5F76-49DE-AC69-CB778D8AA781}" type="presParOf" srcId="{CF8FF2CA-181D-4374-ADBB-BA511D413E60}" destId="{0C737EF9-C23E-48E8-AA2B-EE9582310604}" srcOrd="1" destOrd="0" presId="urn:microsoft.com/office/officeart/2005/8/layout/hList9"/>
    <dgm:cxn modelId="{E741616D-F8E4-4BE2-B485-4CAD8D6FE5B0}" type="presParOf" srcId="{0C737EF9-C23E-48E8-AA2B-EE9582310604}" destId="{DC1C412C-5E13-4DFC-89C7-E4AD7029422E}" srcOrd="0" destOrd="0" presId="urn:microsoft.com/office/officeart/2005/8/layout/hList9"/>
    <dgm:cxn modelId="{60F79E26-8128-4261-BFA4-570AF4574D38}" type="presParOf" srcId="{0C737EF9-C23E-48E8-AA2B-EE9582310604}" destId="{FEC6FAD4-B084-433C-8EA0-7FB49DF32695}" srcOrd="1" destOrd="0" presId="urn:microsoft.com/office/officeart/2005/8/layout/hList9"/>
    <dgm:cxn modelId="{C861AC9C-933B-4381-947D-5140D193293B}" type="presParOf" srcId="{CF8FF2CA-181D-4374-ADBB-BA511D413E60}" destId="{7541461F-040C-4183-A79E-0090E21D27F7}" srcOrd="2" destOrd="0" presId="urn:microsoft.com/office/officeart/2005/8/layout/hList9"/>
    <dgm:cxn modelId="{C96992EB-296A-4029-BFC5-6818A1963D4E}" type="presParOf" srcId="{7541461F-040C-4183-A79E-0090E21D27F7}" destId="{E72F8603-F59D-49EE-8BB8-6E812E8293D0}" srcOrd="0" destOrd="0" presId="urn:microsoft.com/office/officeart/2005/8/layout/hList9"/>
    <dgm:cxn modelId="{5E325B25-FB4B-4CC7-BD70-B37D106997E2}" type="presParOf" srcId="{7541461F-040C-4183-A79E-0090E21D27F7}" destId="{2F712B01-B025-4FB9-B913-750541A32AFF}" srcOrd="1" destOrd="0" presId="urn:microsoft.com/office/officeart/2005/8/layout/hList9"/>
    <dgm:cxn modelId="{541CAC80-0CD8-4372-BA9D-5EEBD7A518F5}" type="presParOf" srcId="{E3C884FD-D327-4FD1-B245-A5EDA3C1477C}" destId="{1C1D2947-8D36-46ED-9381-614C5A3CEE28}" srcOrd="2" destOrd="0" presId="urn:microsoft.com/office/officeart/2005/8/layout/hList9"/>
    <dgm:cxn modelId="{DE4D258F-AA9D-4291-928C-C0DAC07CF82E}" type="presParOf" srcId="{E3C884FD-D327-4FD1-B245-A5EDA3C1477C}" destId="{F325A741-7ABD-40B9-9BD3-D8256C178505}" srcOrd="3" destOrd="0" presId="urn:microsoft.com/office/officeart/2005/8/layout/hList9"/>
    <dgm:cxn modelId="{9B3072AC-C3D5-4D2A-B562-1BCD2CF0E337}" type="presParOf" srcId="{E3C884FD-D327-4FD1-B245-A5EDA3C1477C}" destId="{FBB4613C-4277-48F2-9EA7-8DD9E0CA4CEE}" srcOrd="4" destOrd="0" presId="urn:microsoft.com/office/officeart/2005/8/layout/hList9"/>
    <dgm:cxn modelId="{09EEE418-AFE0-4051-8672-35FEDAF980EA}" type="presParOf" srcId="{E3C884FD-D327-4FD1-B245-A5EDA3C1477C}" destId="{C145F037-8ABD-4E63-A490-34B385D78839}" srcOrd="5" destOrd="0" presId="urn:microsoft.com/office/officeart/2005/8/layout/hList9"/>
    <dgm:cxn modelId="{AAF0F2CF-744A-48AB-8D3A-BE9CE76A2C85}" type="presParOf" srcId="{E3C884FD-D327-4FD1-B245-A5EDA3C1477C}" destId="{57DD24AB-F3E0-4D9C-9FEA-77CBFFD209CF}" srcOrd="6" destOrd="0" presId="urn:microsoft.com/office/officeart/2005/8/layout/hList9"/>
    <dgm:cxn modelId="{9A282C96-9ED4-454C-9AD3-16555DD3C6F7}" type="presParOf" srcId="{57DD24AB-F3E0-4D9C-9FEA-77CBFFD209CF}" destId="{E84E50E6-6DFB-43BD-A7B7-2C36C116F532}" srcOrd="0" destOrd="0" presId="urn:microsoft.com/office/officeart/2005/8/layout/hList9"/>
    <dgm:cxn modelId="{4FAC438B-DB01-4A80-B84B-4D1071569856}" type="presParOf" srcId="{57DD24AB-F3E0-4D9C-9FEA-77CBFFD209CF}" destId="{E8754F88-D8DC-4881-99EB-6DD8182912A7}" srcOrd="1" destOrd="0" presId="urn:microsoft.com/office/officeart/2005/8/layout/hList9"/>
    <dgm:cxn modelId="{936FB443-2AD2-4C0E-8C15-3158CABC32AB}" type="presParOf" srcId="{E8754F88-D8DC-4881-99EB-6DD8182912A7}" destId="{90A31FD0-A353-43C6-9D03-C4620E0C92AC}" srcOrd="0" destOrd="0" presId="urn:microsoft.com/office/officeart/2005/8/layout/hList9"/>
    <dgm:cxn modelId="{52A242DC-BB59-43B2-8C92-F24F2ECD3B74}" type="presParOf" srcId="{E8754F88-D8DC-4881-99EB-6DD8182912A7}" destId="{AF55887D-867B-461D-828B-882AFC5469CB}" srcOrd="1" destOrd="0" presId="urn:microsoft.com/office/officeart/2005/8/layout/hList9"/>
    <dgm:cxn modelId="{A124A005-BC85-496F-A352-564D9DA23A91}" type="presParOf" srcId="{57DD24AB-F3E0-4D9C-9FEA-77CBFFD209CF}" destId="{2A965C03-134D-4C59-B4F1-E79604626D30}" srcOrd="2" destOrd="0" presId="urn:microsoft.com/office/officeart/2005/8/layout/hList9"/>
    <dgm:cxn modelId="{AC85510C-A9EA-478A-B6D9-3D756F7A9E96}" type="presParOf" srcId="{2A965C03-134D-4C59-B4F1-E79604626D30}" destId="{079F2752-7FD1-40AE-B580-72A6FC17A316}" srcOrd="0" destOrd="0" presId="urn:microsoft.com/office/officeart/2005/8/layout/hList9"/>
    <dgm:cxn modelId="{CF74F669-8CC6-4B3A-A79D-13D1407D53F1}" type="presParOf" srcId="{2A965C03-134D-4C59-B4F1-E79604626D30}" destId="{E1F86AE3-7194-43F5-A6EE-510EDC843149}" srcOrd="1" destOrd="0" presId="urn:microsoft.com/office/officeart/2005/8/layout/hList9"/>
    <dgm:cxn modelId="{B8CB51B3-6281-46A9-B54F-A8FE17B8C91E}" type="presParOf" srcId="{E3C884FD-D327-4FD1-B245-A5EDA3C1477C}" destId="{42DE2369-E82D-40D2-8F41-4D2596F1EDE1}" srcOrd="7" destOrd="0" presId="urn:microsoft.com/office/officeart/2005/8/layout/hList9"/>
    <dgm:cxn modelId="{4874BE6D-2AD2-437A-A7D2-871A45D6250A}" type="presParOf" srcId="{E3C884FD-D327-4FD1-B245-A5EDA3C1477C}" destId="{D0B0ED3F-FD3C-4519-8FF4-19F84145633F}" srcOrd="8" destOrd="0" presId="urn:microsoft.com/office/officeart/2005/8/layout/hList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F51B45-A227-4122-8BB1-2BF0F07D3849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647B4EF-FB7D-4431-B9E9-A4423281271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432082"/>
              </a:solidFill>
              <a:latin typeface="Arial" pitchFamily="34" charset="0"/>
              <a:cs typeface="Arial" pitchFamily="34" charset="0"/>
            </a:rPr>
            <a:t>1. Введение в ситуацию</a:t>
          </a:r>
          <a:endParaRPr lang="ru-RU" sz="1800" b="1" dirty="0">
            <a:solidFill>
              <a:srgbClr val="432082"/>
            </a:solidFill>
            <a:latin typeface="Arial" pitchFamily="34" charset="0"/>
            <a:cs typeface="Arial" pitchFamily="34" charset="0"/>
          </a:endParaRPr>
        </a:p>
      </dgm:t>
    </dgm:pt>
    <dgm:pt modelId="{13EA50C2-E5D4-4B34-9337-19747D4E89EE}" type="parTrans" cxnId="{455463A7-5C43-4BEC-B2E8-124BE8B989EE}">
      <dgm:prSet/>
      <dgm:spPr/>
      <dgm:t>
        <a:bodyPr/>
        <a:lstStyle/>
        <a:p>
          <a:endParaRPr lang="ru-RU"/>
        </a:p>
      </dgm:t>
    </dgm:pt>
    <dgm:pt modelId="{AFDA706D-0F7D-4537-8327-45AB11F52E3C}" type="sibTrans" cxnId="{455463A7-5C43-4BEC-B2E8-124BE8B989EE}">
      <dgm:prSet/>
      <dgm:spPr/>
      <dgm:t>
        <a:bodyPr/>
        <a:lstStyle/>
        <a:p>
          <a:endParaRPr lang="ru-RU"/>
        </a:p>
      </dgm:t>
    </dgm:pt>
    <dgm:pt modelId="{C1D2D2EE-5C06-4AA1-B7D2-8A8448D6B98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432082"/>
              </a:solidFill>
              <a:latin typeface="Arial" pitchFamily="34" charset="0"/>
              <a:cs typeface="Arial" pitchFamily="34" charset="0"/>
            </a:rPr>
            <a:t>5. Включение нового знания в систему знаний</a:t>
          </a:r>
          <a:endParaRPr lang="ru-RU" sz="1800" b="1" dirty="0">
            <a:solidFill>
              <a:srgbClr val="432082"/>
            </a:solidFill>
            <a:latin typeface="Arial" pitchFamily="34" charset="0"/>
            <a:cs typeface="Arial" pitchFamily="34" charset="0"/>
          </a:endParaRPr>
        </a:p>
      </dgm:t>
    </dgm:pt>
    <dgm:pt modelId="{83320EA5-5AD7-44B4-BF5D-22DD5BA7AD5F}" type="parTrans" cxnId="{026D3E6E-5C25-4B08-9FC6-B707F6D1E657}">
      <dgm:prSet/>
      <dgm:spPr/>
      <dgm:t>
        <a:bodyPr/>
        <a:lstStyle/>
        <a:p>
          <a:endParaRPr lang="ru-RU"/>
        </a:p>
      </dgm:t>
    </dgm:pt>
    <dgm:pt modelId="{259A93D2-76DD-4356-A0A2-8B51E8CBD660}" type="sibTrans" cxnId="{026D3E6E-5C25-4B08-9FC6-B707F6D1E657}">
      <dgm:prSet/>
      <dgm:spPr/>
      <dgm:t>
        <a:bodyPr/>
        <a:lstStyle/>
        <a:p>
          <a:endParaRPr lang="ru-RU"/>
        </a:p>
      </dgm:t>
    </dgm:pt>
    <dgm:pt modelId="{448A91EE-4E60-4067-AD4A-2E41F48DE54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432082"/>
              </a:solidFill>
              <a:latin typeface="Arial" pitchFamily="34" charset="0"/>
              <a:cs typeface="Arial" pitchFamily="34" charset="0"/>
            </a:rPr>
            <a:t>6. Осмысление</a:t>
          </a:r>
          <a:endParaRPr lang="ru-RU" sz="1800" b="1" dirty="0">
            <a:solidFill>
              <a:srgbClr val="432082"/>
            </a:solidFill>
            <a:latin typeface="Arial" pitchFamily="34" charset="0"/>
            <a:cs typeface="Arial" pitchFamily="34" charset="0"/>
          </a:endParaRPr>
        </a:p>
      </dgm:t>
    </dgm:pt>
    <dgm:pt modelId="{3B1F4A78-6DC3-4595-8293-2681F54E1EB1}" type="parTrans" cxnId="{B67D848D-8267-493A-B6B8-9AAEB8029DC9}">
      <dgm:prSet/>
      <dgm:spPr/>
      <dgm:t>
        <a:bodyPr/>
        <a:lstStyle/>
        <a:p>
          <a:endParaRPr lang="ru-RU"/>
        </a:p>
      </dgm:t>
    </dgm:pt>
    <dgm:pt modelId="{78CAE0A3-55FA-4C50-99CB-AB6EDEBE8588}" type="sibTrans" cxnId="{B67D848D-8267-493A-B6B8-9AAEB8029DC9}">
      <dgm:prSet/>
      <dgm:spPr/>
      <dgm:t>
        <a:bodyPr/>
        <a:lstStyle/>
        <a:p>
          <a:endParaRPr lang="ru-RU"/>
        </a:p>
      </dgm:t>
    </dgm:pt>
    <dgm:pt modelId="{8F95E74B-5747-4A26-9385-88D7DE70690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432082"/>
              </a:solidFill>
              <a:latin typeface="Arial" pitchFamily="34" charset="0"/>
              <a:cs typeface="Arial" pitchFamily="34" charset="0"/>
            </a:rPr>
            <a:t>4. Открытие нового знания</a:t>
          </a:r>
          <a:endParaRPr lang="ru-RU" sz="1800" b="1" dirty="0">
            <a:solidFill>
              <a:srgbClr val="432082"/>
            </a:solidFill>
            <a:latin typeface="Arial" pitchFamily="34" charset="0"/>
            <a:cs typeface="Arial" pitchFamily="34" charset="0"/>
          </a:endParaRPr>
        </a:p>
      </dgm:t>
    </dgm:pt>
    <dgm:pt modelId="{1F1CEAD9-4824-48D0-835E-6BB96FCF484C}" type="parTrans" cxnId="{285F5459-C9F3-4474-AD11-7A72F029A26D}">
      <dgm:prSet/>
      <dgm:spPr/>
      <dgm:t>
        <a:bodyPr/>
        <a:lstStyle/>
        <a:p>
          <a:endParaRPr lang="ru-RU"/>
        </a:p>
      </dgm:t>
    </dgm:pt>
    <dgm:pt modelId="{54E9DBB1-EDDB-4C26-ABFB-16F22892D012}" type="sibTrans" cxnId="{285F5459-C9F3-4474-AD11-7A72F029A26D}">
      <dgm:prSet/>
      <dgm:spPr/>
      <dgm:t>
        <a:bodyPr/>
        <a:lstStyle/>
        <a:p>
          <a:endParaRPr lang="ru-RU"/>
        </a:p>
      </dgm:t>
    </dgm:pt>
    <dgm:pt modelId="{F4704B7F-5450-4FF5-9395-2EC8D8E5421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432082"/>
              </a:solidFill>
              <a:latin typeface="Arial" pitchFamily="34" charset="0"/>
              <a:cs typeface="Arial" pitchFamily="34" charset="0"/>
            </a:rPr>
            <a:t>3. Затруднение в ситуации</a:t>
          </a:r>
          <a:endParaRPr lang="ru-RU" sz="1800" b="1" dirty="0">
            <a:solidFill>
              <a:srgbClr val="432082"/>
            </a:solidFill>
            <a:latin typeface="Arial" pitchFamily="34" charset="0"/>
            <a:cs typeface="Arial" pitchFamily="34" charset="0"/>
          </a:endParaRPr>
        </a:p>
      </dgm:t>
    </dgm:pt>
    <dgm:pt modelId="{936346ED-6634-4EF6-8A99-9234B40D5C8E}" type="parTrans" cxnId="{D0E19790-B959-4EE7-BA10-C194D7D1D28F}">
      <dgm:prSet/>
      <dgm:spPr/>
      <dgm:t>
        <a:bodyPr/>
        <a:lstStyle/>
        <a:p>
          <a:endParaRPr lang="ru-RU"/>
        </a:p>
      </dgm:t>
    </dgm:pt>
    <dgm:pt modelId="{EA76C4BD-8930-4B40-AC32-11F7EE7C4B8E}" type="sibTrans" cxnId="{D0E19790-B959-4EE7-BA10-C194D7D1D28F}">
      <dgm:prSet/>
      <dgm:spPr/>
      <dgm:t>
        <a:bodyPr/>
        <a:lstStyle/>
        <a:p>
          <a:endParaRPr lang="ru-RU"/>
        </a:p>
      </dgm:t>
    </dgm:pt>
    <dgm:pt modelId="{AC929CAF-39FC-484E-8D2F-14B70FE1E8C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432082"/>
              </a:solidFill>
              <a:latin typeface="Arial" pitchFamily="34" charset="0"/>
              <a:cs typeface="Arial" pitchFamily="34" charset="0"/>
            </a:rPr>
            <a:t>2. Актуализация</a:t>
          </a:r>
          <a:endParaRPr lang="ru-RU" sz="1800" b="1" dirty="0">
            <a:solidFill>
              <a:srgbClr val="432082"/>
            </a:solidFill>
            <a:latin typeface="Arial" pitchFamily="34" charset="0"/>
            <a:cs typeface="Arial" pitchFamily="34" charset="0"/>
          </a:endParaRPr>
        </a:p>
      </dgm:t>
    </dgm:pt>
    <dgm:pt modelId="{7F4D2E97-3A75-4C29-9113-1B9F9C290E32}" type="parTrans" cxnId="{24AD7EBB-922A-4665-B006-E72015480E70}">
      <dgm:prSet/>
      <dgm:spPr/>
      <dgm:t>
        <a:bodyPr/>
        <a:lstStyle/>
        <a:p>
          <a:endParaRPr lang="ru-RU"/>
        </a:p>
      </dgm:t>
    </dgm:pt>
    <dgm:pt modelId="{5095849D-F3FB-4BE2-A93A-9A8E37426A55}" type="sibTrans" cxnId="{24AD7EBB-922A-4665-B006-E72015480E70}">
      <dgm:prSet/>
      <dgm:spPr/>
      <dgm:t>
        <a:bodyPr/>
        <a:lstStyle/>
        <a:p>
          <a:endParaRPr lang="ru-RU"/>
        </a:p>
      </dgm:t>
    </dgm:pt>
    <dgm:pt modelId="{AB2855D2-9224-48C5-9ED7-495C7B491055}" type="pres">
      <dgm:prSet presAssocID="{8DF51B45-A227-4122-8BB1-2BF0F07D38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F80C9E-B1E3-4F24-B1EA-7491CD13DFFC}" type="pres">
      <dgm:prSet presAssocID="{6647B4EF-FB7D-4431-B9E9-A44232812719}" presName="parentLin" presStyleCnt="0"/>
      <dgm:spPr/>
    </dgm:pt>
    <dgm:pt modelId="{DCC9E415-8B69-400A-8944-895AF88EE7EA}" type="pres">
      <dgm:prSet presAssocID="{6647B4EF-FB7D-4431-B9E9-A4423281271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943EBA4-456E-4C13-8055-24BE2F194F17}" type="pres">
      <dgm:prSet presAssocID="{6647B4EF-FB7D-4431-B9E9-A44232812719}" presName="parentText" presStyleLbl="node1" presStyleIdx="0" presStyleCnt="6" custScaleX="125581" custScaleY="177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A0B00-5EAB-44AE-8432-15A12692665A}" type="pres">
      <dgm:prSet presAssocID="{6647B4EF-FB7D-4431-B9E9-A44232812719}" presName="negativeSpace" presStyleCnt="0"/>
      <dgm:spPr/>
    </dgm:pt>
    <dgm:pt modelId="{1BDBB52D-D095-45A4-9AA6-217356D3C83A}" type="pres">
      <dgm:prSet presAssocID="{6647B4EF-FB7D-4431-B9E9-A44232812719}" presName="childText" presStyleLbl="conFgAcc1" presStyleIdx="0" presStyleCnt="6">
        <dgm:presLayoutVars>
          <dgm:bulletEnabled val="1"/>
        </dgm:presLayoutVars>
      </dgm:prSet>
      <dgm:spPr/>
    </dgm:pt>
    <dgm:pt modelId="{1C1A6E34-D46E-47BB-BBF9-1A413308C35E}" type="pres">
      <dgm:prSet presAssocID="{AFDA706D-0F7D-4537-8327-45AB11F52E3C}" presName="spaceBetweenRectangles" presStyleCnt="0"/>
      <dgm:spPr/>
    </dgm:pt>
    <dgm:pt modelId="{32F06B25-99EA-45C9-9B74-841A3C72C71F}" type="pres">
      <dgm:prSet presAssocID="{AC929CAF-39FC-484E-8D2F-14B70FE1E8CB}" presName="parentLin" presStyleCnt="0"/>
      <dgm:spPr/>
    </dgm:pt>
    <dgm:pt modelId="{610ED09B-FEB8-41F6-BB21-418E986E7508}" type="pres">
      <dgm:prSet presAssocID="{AC929CAF-39FC-484E-8D2F-14B70FE1E8C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919AE8C-E687-4005-9919-5D24A0A4B104}" type="pres">
      <dgm:prSet presAssocID="{AC929CAF-39FC-484E-8D2F-14B70FE1E8CB}" presName="parentText" presStyleLbl="node1" presStyleIdx="1" presStyleCnt="6" custScaleX="125581" custScaleY="1687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2CE3E-B0F9-474B-A631-4E6AEEF08944}" type="pres">
      <dgm:prSet presAssocID="{AC929CAF-39FC-484E-8D2F-14B70FE1E8CB}" presName="negativeSpace" presStyleCnt="0"/>
      <dgm:spPr/>
    </dgm:pt>
    <dgm:pt modelId="{0C044F59-C9D5-4505-A625-2294A35ED8DF}" type="pres">
      <dgm:prSet presAssocID="{AC929CAF-39FC-484E-8D2F-14B70FE1E8CB}" presName="childText" presStyleLbl="conFgAcc1" presStyleIdx="1" presStyleCnt="6">
        <dgm:presLayoutVars>
          <dgm:bulletEnabled val="1"/>
        </dgm:presLayoutVars>
      </dgm:prSet>
      <dgm:spPr/>
    </dgm:pt>
    <dgm:pt modelId="{3D3DE1EC-6125-4B06-91B4-983075E9FCDE}" type="pres">
      <dgm:prSet presAssocID="{5095849D-F3FB-4BE2-A93A-9A8E37426A55}" presName="spaceBetweenRectangles" presStyleCnt="0"/>
      <dgm:spPr/>
    </dgm:pt>
    <dgm:pt modelId="{3ED17863-23DB-4D6B-8E87-ABFA3EB541DC}" type="pres">
      <dgm:prSet presAssocID="{F4704B7F-5450-4FF5-9395-2EC8D8E5421F}" presName="parentLin" presStyleCnt="0"/>
      <dgm:spPr/>
    </dgm:pt>
    <dgm:pt modelId="{5C7ED972-46B6-42D3-81EF-34AEEE30110F}" type="pres">
      <dgm:prSet presAssocID="{F4704B7F-5450-4FF5-9395-2EC8D8E5421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26C512BC-C87B-4925-8112-757FC1E9144C}" type="pres">
      <dgm:prSet presAssocID="{F4704B7F-5450-4FF5-9395-2EC8D8E5421F}" presName="parentText" presStyleLbl="node1" presStyleIdx="2" presStyleCnt="6" custScaleX="127556" custScaleY="1534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A6341-A792-4972-B44F-DC450455EF51}" type="pres">
      <dgm:prSet presAssocID="{F4704B7F-5450-4FF5-9395-2EC8D8E5421F}" presName="negativeSpace" presStyleCnt="0"/>
      <dgm:spPr/>
    </dgm:pt>
    <dgm:pt modelId="{9E462272-E96A-4339-AAFC-21E6E4BF2F9B}" type="pres">
      <dgm:prSet presAssocID="{F4704B7F-5450-4FF5-9395-2EC8D8E5421F}" presName="childText" presStyleLbl="conFgAcc1" presStyleIdx="2" presStyleCnt="6">
        <dgm:presLayoutVars>
          <dgm:bulletEnabled val="1"/>
        </dgm:presLayoutVars>
      </dgm:prSet>
      <dgm:spPr/>
    </dgm:pt>
    <dgm:pt modelId="{9F53A87D-8037-4811-87EF-B1C614C7AA63}" type="pres">
      <dgm:prSet presAssocID="{EA76C4BD-8930-4B40-AC32-11F7EE7C4B8E}" presName="spaceBetweenRectangles" presStyleCnt="0"/>
      <dgm:spPr/>
    </dgm:pt>
    <dgm:pt modelId="{3329987F-0DF0-43E8-B279-F284E41C27A2}" type="pres">
      <dgm:prSet presAssocID="{8F95E74B-5747-4A26-9385-88D7DE706902}" presName="parentLin" presStyleCnt="0"/>
      <dgm:spPr/>
    </dgm:pt>
    <dgm:pt modelId="{B6A6CD9B-ABD4-4CA0-BFB5-59AE1424174D}" type="pres">
      <dgm:prSet presAssocID="{8F95E74B-5747-4A26-9385-88D7DE706902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91579400-C780-4B43-B75E-2F76D5C140F3}" type="pres">
      <dgm:prSet presAssocID="{8F95E74B-5747-4A26-9385-88D7DE706902}" presName="parentText" presStyleLbl="node1" presStyleIdx="3" presStyleCnt="6" custScaleX="127885" custScaleY="173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14325-C0C3-441D-9529-DD6438ACFDE2}" type="pres">
      <dgm:prSet presAssocID="{8F95E74B-5747-4A26-9385-88D7DE706902}" presName="negativeSpace" presStyleCnt="0"/>
      <dgm:spPr/>
    </dgm:pt>
    <dgm:pt modelId="{126CDEE8-D8C9-4779-8F5D-9E805AEECE01}" type="pres">
      <dgm:prSet presAssocID="{8F95E74B-5747-4A26-9385-88D7DE706902}" presName="childText" presStyleLbl="conFgAcc1" presStyleIdx="3" presStyleCnt="6">
        <dgm:presLayoutVars>
          <dgm:bulletEnabled val="1"/>
        </dgm:presLayoutVars>
      </dgm:prSet>
      <dgm:spPr/>
    </dgm:pt>
    <dgm:pt modelId="{0AC76D95-02FD-4B87-A6D2-FF821EC3CCE9}" type="pres">
      <dgm:prSet presAssocID="{54E9DBB1-EDDB-4C26-ABFB-16F22892D012}" presName="spaceBetweenRectangles" presStyleCnt="0"/>
      <dgm:spPr/>
    </dgm:pt>
    <dgm:pt modelId="{C199A717-8B83-4C75-958B-7A70F66DD34B}" type="pres">
      <dgm:prSet presAssocID="{C1D2D2EE-5C06-4AA1-B7D2-8A8448D6B989}" presName="parentLin" presStyleCnt="0"/>
      <dgm:spPr/>
    </dgm:pt>
    <dgm:pt modelId="{2162F6F0-DF7C-46B1-A63C-EFFDF63585C3}" type="pres">
      <dgm:prSet presAssocID="{C1D2D2EE-5C06-4AA1-B7D2-8A8448D6B98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9E5747E2-A827-4B4C-9F09-447FAA2B414D}" type="pres">
      <dgm:prSet presAssocID="{C1D2D2EE-5C06-4AA1-B7D2-8A8448D6B989}" presName="parentText" presStyleLbl="node1" presStyleIdx="4" presStyleCnt="6" custScaleX="128428" custScaleY="1724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51576-BC98-4FA3-A95D-B5CDE82A714B}" type="pres">
      <dgm:prSet presAssocID="{C1D2D2EE-5C06-4AA1-B7D2-8A8448D6B989}" presName="negativeSpace" presStyleCnt="0"/>
      <dgm:spPr/>
    </dgm:pt>
    <dgm:pt modelId="{C74B4D04-3B7E-4374-8179-5C393AE271E0}" type="pres">
      <dgm:prSet presAssocID="{C1D2D2EE-5C06-4AA1-B7D2-8A8448D6B989}" presName="childText" presStyleLbl="conFgAcc1" presStyleIdx="4" presStyleCnt="6">
        <dgm:presLayoutVars>
          <dgm:bulletEnabled val="1"/>
        </dgm:presLayoutVars>
      </dgm:prSet>
      <dgm:spPr/>
    </dgm:pt>
    <dgm:pt modelId="{414022E2-0A85-4BCE-AD09-AFC3982EA18A}" type="pres">
      <dgm:prSet presAssocID="{259A93D2-76DD-4356-A0A2-8B51E8CBD660}" presName="spaceBetweenRectangles" presStyleCnt="0"/>
      <dgm:spPr/>
    </dgm:pt>
    <dgm:pt modelId="{145704B2-23A5-42C7-883D-B40FAF32818A}" type="pres">
      <dgm:prSet presAssocID="{448A91EE-4E60-4067-AD4A-2E41F48DE540}" presName="parentLin" presStyleCnt="0"/>
      <dgm:spPr/>
    </dgm:pt>
    <dgm:pt modelId="{088C097F-3D23-410E-BFB0-69B892724F34}" type="pres">
      <dgm:prSet presAssocID="{448A91EE-4E60-4067-AD4A-2E41F48DE540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BD59471-5E5C-41D2-8397-1319C2E4F88A}" type="pres">
      <dgm:prSet presAssocID="{448A91EE-4E60-4067-AD4A-2E41F48DE540}" presName="parentText" presStyleLbl="node1" presStyleIdx="5" presStyleCnt="6" custScaleX="125390" custScaleY="175562" custLinFactNeighborX="25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1DEC3-3F6D-42AF-9A7E-5C229B6C7519}" type="pres">
      <dgm:prSet presAssocID="{448A91EE-4E60-4067-AD4A-2E41F48DE540}" presName="negativeSpace" presStyleCnt="0"/>
      <dgm:spPr/>
    </dgm:pt>
    <dgm:pt modelId="{D88A9D62-7D74-48FE-908B-C22521E8206A}" type="pres">
      <dgm:prSet presAssocID="{448A91EE-4E60-4067-AD4A-2E41F48DE54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26D3E6E-5C25-4B08-9FC6-B707F6D1E657}" srcId="{8DF51B45-A227-4122-8BB1-2BF0F07D3849}" destId="{C1D2D2EE-5C06-4AA1-B7D2-8A8448D6B989}" srcOrd="4" destOrd="0" parTransId="{83320EA5-5AD7-44B4-BF5D-22DD5BA7AD5F}" sibTransId="{259A93D2-76DD-4356-A0A2-8B51E8CBD660}"/>
    <dgm:cxn modelId="{A7D50671-7B91-4755-96BA-146106CB9407}" type="presOf" srcId="{AC929CAF-39FC-484E-8D2F-14B70FE1E8CB}" destId="{610ED09B-FEB8-41F6-BB21-418E986E7508}" srcOrd="0" destOrd="0" presId="urn:microsoft.com/office/officeart/2005/8/layout/list1"/>
    <dgm:cxn modelId="{4AC4940D-32F7-4D0E-9B5B-7479F0ECD31D}" type="presOf" srcId="{448A91EE-4E60-4067-AD4A-2E41F48DE540}" destId="{088C097F-3D23-410E-BFB0-69B892724F34}" srcOrd="0" destOrd="0" presId="urn:microsoft.com/office/officeart/2005/8/layout/list1"/>
    <dgm:cxn modelId="{24AD7EBB-922A-4665-B006-E72015480E70}" srcId="{8DF51B45-A227-4122-8BB1-2BF0F07D3849}" destId="{AC929CAF-39FC-484E-8D2F-14B70FE1E8CB}" srcOrd="1" destOrd="0" parTransId="{7F4D2E97-3A75-4C29-9113-1B9F9C290E32}" sibTransId="{5095849D-F3FB-4BE2-A93A-9A8E37426A55}"/>
    <dgm:cxn modelId="{E4C9A21D-CE01-4A96-8E04-77CB403F267F}" type="presOf" srcId="{F4704B7F-5450-4FF5-9395-2EC8D8E5421F}" destId="{26C512BC-C87B-4925-8112-757FC1E9144C}" srcOrd="1" destOrd="0" presId="urn:microsoft.com/office/officeart/2005/8/layout/list1"/>
    <dgm:cxn modelId="{18D35180-A139-440C-8CBE-A51B68EAE772}" type="presOf" srcId="{C1D2D2EE-5C06-4AA1-B7D2-8A8448D6B989}" destId="{2162F6F0-DF7C-46B1-A63C-EFFDF63585C3}" srcOrd="0" destOrd="0" presId="urn:microsoft.com/office/officeart/2005/8/layout/list1"/>
    <dgm:cxn modelId="{54EC7E6C-66A8-4648-A1EF-62D296BC78BC}" type="presOf" srcId="{AC929CAF-39FC-484E-8D2F-14B70FE1E8CB}" destId="{F919AE8C-E687-4005-9919-5D24A0A4B104}" srcOrd="1" destOrd="0" presId="urn:microsoft.com/office/officeart/2005/8/layout/list1"/>
    <dgm:cxn modelId="{67533BD6-7ACE-4876-8A1D-22B8C5F54264}" type="presOf" srcId="{F4704B7F-5450-4FF5-9395-2EC8D8E5421F}" destId="{5C7ED972-46B6-42D3-81EF-34AEEE30110F}" srcOrd="0" destOrd="0" presId="urn:microsoft.com/office/officeart/2005/8/layout/list1"/>
    <dgm:cxn modelId="{D0E19790-B959-4EE7-BA10-C194D7D1D28F}" srcId="{8DF51B45-A227-4122-8BB1-2BF0F07D3849}" destId="{F4704B7F-5450-4FF5-9395-2EC8D8E5421F}" srcOrd="2" destOrd="0" parTransId="{936346ED-6634-4EF6-8A99-9234B40D5C8E}" sibTransId="{EA76C4BD-8930-4B40-AC32-11F7EE7C4B8E}"/>
    <dgm:cxn modelId="{9A6858FA-8B3F-4BC9-9607-6E268D4857EA}" type="presOf" srcId="{448A91EE-4E60-4067-AD4A-2E41F48DE540}" destId="{0BD59471-5E5C-41D2-8397-1319C2E4F88A}" srcOrd="1" destOrd="0" presId="urn:microsoft.com/office/officeart/2005/8/layout/list1"/>
    <dgm:cxn modelId="{B67D848D-8267-493A-B6B8-9AAEB8029DC9}" srcId="{8DF51B45-A227-4122-8BB1-2BF0F07D3849}" destId="{448A91EE-4E60-4067-AD4A-2E41F48DE540}" srcOrd="5" destOrd="0" parTransId="{3B1F4A78-6DC3-4595-8293-2681F54E1EB1}" sibTransId="{78CAE0A3-55FA-4C50-99CB-AB6EDEBE8588}"/>
    <dgm:cxn modelId="{952FA7E7-50FE-420A-B0E0-374347C52E17}" type="presOf" srcId="{8DF51B45-A227-4122-8BB1-2BF0F07D3849}" destId="{AB2855D2-9224-48C5-9ED7-495C7B491055}" srcOrd="0" destOrd="0" presId="urn:microsoft.com/office/officeart/2005/8/layout/list1"/>
    <dgm:cxn modelId="{90996401-A081-47D2-BC26-D133448097B2}" type="presOf" srcId="{8F95E74B-5747-4A26-9385-88D7DE706902}" destId="{91579400-C780-4B43-B75E-2F76D5C140F3}" srcOrd="1" destOrd="0" presId="urn:microsoft.com/office/officeart/2005/8/layout/list1"/>
    <dgm:cxn modelId="{0B2E6C64-C71B-4B12-B6DA-DED240609418}" type="presOf" srcId="{6647B4EF-FB7D-4431-B9E9-A44232812719}" destId="{DCC9E415-8B69-400A-8944-895AF88EE7EA}" srcOrd="0" destOrd="0" presId="urn:microsoft.com/office/officeart/2005/8/layout/list1"/>
    <dgm:cxn modelId="{285F5459-C9F3-4474-AD11-7A72F029A26D}" srcId="{8DF51B45-A227-4122-8BB1-2BF0F07D3849}" destId="{8F95E74B-5747-4A26-9385-88D7DE706902}" srcOrd="3" destOrd="0" parTransId="{1F1CEAD9-4824-48D0-835E-6BB96FCF484C}" sibTransId="{54E9DBB1-EDDB-4C26-ABFB-16F22892D012}"/>
    <dgm:cxn modelId="{0DB9954F-0EDB-4FF8-B76A-592CD53E5F61}" type="presOf" srcId="{8F95E74B-5747-4A26-9385-88D7DE706902}" destId="{B6A6CD9B-ABD4-4CA0-BFB5-59AE1424174D}" srcOrd="0" destOrd="0" presId="urn:microsoft.com/office/officeart/2005/8/layout/list1"/>
    <dgm:cxn modelId="{455463A7-5C43-4BEC-B2E8-124BE8B989EE}" srcId="{8DF51B45-A227-4122-8BB1-2BF0F07D3849}" destId="{6647B4EF-FB7D-4431-B9E9-A44232812719}" srcOrd="0" destOrd="0" parTransId="{13EA50C2-E5D4-4B34-9337-19747D4E89EE}" sibTransId="{AFDA706D-0F7D-4537-8327-45AB11F52E3C}"/>
    <dgm:cxn modelId="{D82B6576-DAD8-4360-A686-E334E8151461}" type="presOf" srcId="{6647B4EF-FB7D-4431-B9E9-A44232812719}" destId="{8943EBA4-456E-4C13-8055-24BE2F194F17}" srcOrd="1" destOrd="0" presId="urn:microsoft.com/office/officeart/2005/8/layout/list1"/>
    <dgm:cxn modelId="{C9CF2180-23A7-42F9-95A8-9D3152C94F85}" type="presOf" srcId="{C1D2D2EE-5C06-4AA1-B7D2-8A8448D6B989}" destId="{9E5747E2-A827-4B4C-9F09-447FAA2B414D}" srcOrd="1" destOrd="0" presId="urn:microsoft.com/office/officeart/2005/8/layout/list1"/>
    <dgm:cxn modelId="{8373A0AC-AE18-41A4-91D3-EF6E6B554821}" type="presParOf" srcId="{AB2855D2-9224-48C5-9ED7-495C7B491055}" destId="{ADF80C9E-B1E3-4F24-B1EA-7491CD13DFFC}" srcOrd="0" destOrd="0" presId="urn:microsoft.com/office/officeart/2005/8/layout/list1"/>
    <dgm:cxn modelId="{FDC2F2A6-47B4-4EC8-AD9E-A61BB6E513C1}" type="presParOf" srcId="{ADF80C9E-B1E3-4F24-B1EA-7491CD13DFFC}" destId="{DCC9E415-8B69-400A-8944-895AF88EE7EA}" srcOrd="0" destOrd="0" presId="urn:microsoft.com/office/officeart/2005/8/layout/list1"/>
    <dgm:cxn modelId="{18857CA4-558C-486A-9BA5-0FEE471B4996}" type="presParOf" srcId="{ADF80C9E-B1E3-4F24-B1EA-7491CD13DFFC}" destId="{8943EBA4-456E-4C13-8055-24BE2F194F17}" srcOrd="1" destOrd="0" presId="urn:microsoft.com/office/officeart/2005/8/layout/list1"/>
    <dgm:cxn modelId="{D0BFE9FC-A2EA-4328-BBC0-8937D00A5207}" type="presParOf" srcId="{AB2855D2-9224-48C5-9ED7-495C7B491055}" destId="{A76A0B00-5EAB-44AE-8432-15A12692665A}" srcOrd="1" destOrd="0" presId="urn:microsoft.com/office/officeart/2005/8/layout/list1"/>
    <dgm:cxn modelId="{85EC85D4-2641-42B5-BB9C-5D1B16FAA6B5}" type="presParOf" srcId="{AB2855D2-9224-48C5-9ED7-495C7B491055}" destId="{1BDBB52D-D095-45A4-9AA6-217356D3C83A}" srcOrd="2" destOrd="0" presId="urn:microsoft.com/office/officeart/2005/8/layout/list1"/>
    <dgm:cxn modelId="{42E802B2-B15D-400B-A97D-7F9412B904CE}" type="presParOf" srcId="{AB2855D2-9224-48C5-9ED7-495C7B491055}" destId="{1C1A6E34-D46E-47BB-BBF9-1A413308C35E}" srcOrd="3" destOrd="0" presId="urn:microsoft.com/office/officeart/2005/8/layout/list1"/>
    <dgm:cxn modelId="{39EE0819-E32D-4FF5-98F6-471C1267DF93}" type="presParOf" srcId="{AB2855D2-9224-48C5-9ED7-495C7B491055}" destId="{32F06B25-99EA-45C9-9B74-841A3C72C71F}" srcOrd="4" destOrd="0" presId="urn:microsoft.com/office/officeart/2005/8/layout/list1"/>
    <dgm:cxn modelId="{FB54D6B2-45BE-48CE-94B2-767E707FA2DB}" type="presParOf" srcId="{32F06B25-99EA-45C9-9B74-841A3C72C71F}" destId="{610ED09B-FEB8-41F6-BB21-418E986E7508}" srcOrd="0" destOrd="0" presId="urn:microsoft.com/office/officeart/2005/8/layout/list1"/>
    <dgm:cxn modelId="{47475709-7CA6-4EBF-950E-1E36AE8EF44F}" type="presParOf" srcId="{32F06B25-99EA-45C9-9B74-841A3C72C71F}" destId="{F919AE8C-E687-4005-9919-5D24A0A4B104}" srcOrd="1" destOrd="0" presId="urn:microsoft.com/office/officeart/2005/8/layout/list1"/>
    <dgm:cxn modelId="{F3779890-8E7B-405F-A8F8-5034A8796863}" type="presParOf" srcId="{AB2855D2-9224-48C5-9ED7-495C7B491055}" destId="{BD92CE3E-B0F9-474B-A631-4E6AEEF08944}" srcOrd="5" destOrd="0" presId="urn:microsoft.com/office/officeart/2005/8/layout/list1"/>
    <dgm:cxn modelId="{F859B762-9D1D-4151-9FA3-E8B87A409DB7}" type="presParOf" srcId="{AB2855D2-9224-48C5-9ED7-495C7B491055}" destId="{0C044F59-C9D5-4505-A625-2294A35ED8DF}" srcOrd="6" destOrd="0" presId="urn:microsoft.com/office/officeart/2005/8/layout/list1"/>
    <dgm:cxn modelId="{AB464BFB-45DB-4C14-9297-A7C69982732A}" type="presParOf" srcId="{AB2855D2-9224-48C5-9ED7-495C7B491055}" destId="{3D3DE1EC-6125-4B06-91B4-983075E9FCDE}" srcOrd="7" destOrd="0" presId="urn:microsoft.com/office/officeart/2005/8/layout/list1"/>
    <dgm:cxn modelId="{77C5B1DD-EE96-4DBE-91FD-8E089FC449B4}" type="presParOf" srcId="{AB2855D2-9224-48C5-9ED7-495C7B491055}" destId="{3ED17863-23DB-4D6B-8E87-ABFA3EB541DC}" srcOrd="8" destOrd="0" presId="urn:microsoft.com/office/officeart/2005/8/layout/list1"/>
    <dgm:cxn modelId="{1B52BAD0-27DB-4516-B4A5-D9FFAB7B0A61}" type="presParOf" srcId="{3ED17863-23DB-4D6B-8E87-ABFA3EB541DC}" destId="{5C7ED972-46B6-42D3-81EF-34AEEE30110F}" srcOrd="0" destOrd="0" presId="urn:microsoft.com/office/officeart/2005/8/layout/list1"/>
    <dgm:cxn modelId="{E3FF0490-C3BB-42E8-A28F-E60389951790}" type="presParOf" srcId="{3ED17863-23DB-4D6B-8E87-ABFA3EB541DC}" destId="{26C512BC-C87B-4925-8112-757FC1E9144C}" srcOrd="1" destOrd="0" presId="urn:microsoft.com/office/officeart/2005/8/layout/list1"/>
    <dgm:cxn modelId="{6B647197-CDEB-4B69-B35F-6F341EF36C00}" type="presParOf" srcId="{AB2855D2-9224-48C5-9ED7-495C7B491055}" destId="{4C2A6341-A792-4972-B44F-DC450455EF51}" srcOrd="9" destOrd="0" presId="urn:microsoft.com/office/officeart/2005/8/layout/list1"/>
    <dgm:cxn modelId="{2AFF1ED9-4F25-4AEA-BB5E-92B5603C7211}" type="presParOf" srcId="{AB2855D2-9224-48C5-9ED7-495C7B491055}" destId="{9E462272-E96A-4339-AAFC-21E6E4BF2F9B}" srcOrd="10" destOrd="0" presId="urn:microsoft.com/office/officeart/2005/8/layout/list1"/>
    <dgm:cxn modelId="{D6B6C71A-6487-48A2-B3D2-68C0DE3A2165}" type="presParOf" srcId="{AB2855D2-9224-48C5-9ED7-495C7B491055}" destId="{9F53A87D-8037-4811-87EF-B1C614C7AA63}" srcOrd="11" destOrd="0" presId="urn:microsoft.com/office/officeart/2005/8/layout/list1"/>
    <dgm:cxn modelId="{D9247E95-39B0-4888-9BBB-CE78364ADD1C}" type="presParOf" srcId="{AB2855D2-9224-48C5-9ED7-495C7B491055}" destId="{3329987F-0DF0-43E8-B279-F284E41C27A2}" srcOrd="12" destOrd="0" presId="urn:microsoft.com/office/officeart/2005/8/layout/list1"/>
    <dgm:cxn modelId="{0838763D-61F6-40EE-A953-067D7A01CF7F}" type="presParOf" srcId="{3329987F-0DF0-43E8-B279-F284E41C27A2}" destId="{B6A6CD9B-ABD4-4CA0-BFB5-59AE1424174D}" srcOrd="0" destOrd="0" presId="urn:microsoft.com/office/officeart/2005/8/layout/list1"/>
    <dgm:cxn modelId="{8822D948-08D9-4CE3-AD90-4690C8BD8FCC}" type="presParOf" srcId="{3329987F-0DF0-43E8-B279-F284E41C27A2}" destId="{91579400-C780-4B43-B75E-2F76D5C140F3}" srcOrd="1" destOrd="0" presId="urn:microsoft.com/office/officeart/2005/8/layout/list1"/>
    <dgm:cxn modelId="{F1197DBE-3D7E-424A-9EEC-01D1FD3AB4C7}" type="presParOf" srcId="{AB2855D2-9224-48C5-9ED7-495C7B491055}" destId="{5DE14325-C0C3-441D-9529-DD6438ACFDE2}" srcOrd="13" destOrd="0" presId="urn:microsoft.com/office/officeart/2005/8/layout/list1"/>
    <dgm:cxn modelId="{6B0FE2AF-EA22-46EF-A4B1-C4672445618C}" type="presParOf" srcId="{AB2855D2-9224-48C5-9ED7-495C7B491055}" destId="{126CDEE8-D8C9-4779-8F5D-9E805AEECE01}" srcOrd="14" destOrd="0" presId="urn:microsoft.com/office/officeart/2005/8/layout/list1"/>
    <dgm:cxn modelId="{572B0281-0F72-46F3-94E1-7BB1414898CD}" type="presParOf" srcId="{AB2855D2-9224-48C5-9ED7-495C7B491055}" destId="{0AC76D95-02FD-4B87-A6D2-FF821EC3CCE9}" srcOrd="15" destOrd="0" presId="urn:microsoft.com/office/officeart/2005/8/layout/list1"/>
    <dgm:cxn modelId="{914E4015-E6E9-4D58-BEA0-73D1B3A4AF2A}" type="presParOf" srcId="{AB2855D2-9224-48C5-9ED7-495C7B491055}" destId="{C199A717-8B83-4C75-958B-7A70F66DD34B}" srcOrd="16" destOrd="0" presId="urn:microsoft.com/office/officeart/2005/8/layout/list1"/>
    <dgm:cxn modelId="{D269B0CE-03FF-4CD0-B22B-2E5DE6020438}" type="presParOf" srcId="{C199A717-8B83-4C75-958B-7A70F66DD34B}" destId="{2162F6F0-DF7C-46B1-A63C-EFFDF63585C3}" srcOrd="0" destOrd="0" presId="urn:microsoft.com/office/officeart/2005/8/layout/list1"/>
    <dgm:cxn modelId="{85124233-666D-49E4-83A0-7734A76801A0}" type="presParOf" srcId="{C199A717-8B83-4C75-958B-7A70F66DD34B}" destId="{9E5747E2-A827-4B4C-9F09-447FAA2B414D}" srcOrd="1" destOrd="0" presId="urn:microsoft.com/office/officeart/2005/8/layout/list1"/>
    <dgm:cxn modelId="{6D643E66-0816-481D-A71D-A4DCAC9D17B0}" type="presParOf" srcId="{AB2855D2-9224-48C5-9ED7-495C7B491055}" destId="{9FD51576-BC98-4FA3-A95D-B5CDE82A714B}" srcOrd="17" destOrd="0" presId="urn:microsoft.com/office/officeart/2005/8/layout/list1"/>
    <dgm:cxn modelId="{CB08F80D-35A3-4787-AA84-C3A07F5BB2F9}" type="presParOf" srcId="{AB2855D2-9224-48C5-9ED7-495C7B491055}" destId="{C74B4D04-3B7E-4374-8179-5C393AE271E0}" srcOrd="18" destOrd="0" presId="urn:microsoft.com/office/officeart/2005/8/layout/list1"/>
    <dgm:cxn modelId="{C497B5CE-F104-4F99-A231-932208F21D38}" type="presParOf" srcId="{AB2855D2-9224-48C5-9ED7-495C7B491055}" destId="{414022E2-0A85-4BCE-AD09-AFC3982EA18A}" srcOrd="19" destOrd="0" presId="urn:microsoft.com/office/officeart/2005/8/layout/list1"/>
    <dgm:cxn modelId="{047BDF1D-F66C-4E8C-95DF-514D5C7985CC}" type="presParOf" srcId="{AB2855D2-9224-48C5-9ED7-495C7B491055}" destId="{145704B2-23A5-42C7-883D-B40FAF32818A}" srcOrd="20" destOrd="0" presId="urn:microsoft.com/office/officeart/2005/8/layout/list1"/>
    <dgm:cxn modelId="{062E9C93-8BDA-4DF6-8371-F8223FD64F98}" type="presParOf" srcId="{145704B2-23A5-42C7-883D-B40FAF32818A}" destId="{088C097F-3D23-410E-BFB0-69B892724F34}" srcOrd="0" destOrd="0" presId="urn:microsoft.com/office/officeart/2005/8/layout/list1"/>
    <dgm:cxn modelId="{3FFEDCC2-1B4E-47B3-8759-9644CD1F56BF}" type="presParOf" srcId="{145704B2-23A5-42C7-883D-B40FAF32818A}" destId="{0BD59471-5E5C-41D2-8397-1319C2E4F88A}" srcOrd="1" destOrd="0" presId="urn:microsoft.com/office/officeart/2005/8/layout/list1"/>
    <dgm:cxn modelId="{2B825E1B-6E9E-4E2A-9236-9456146ADCA0}" type="presParOf" srcId="{AB2855D2-9224-48C5-9ED7-495C7B491055}" destId="{0061DEC3-3F6D-42AF-9A7E-5C229B6C7519}" srcOrd="21" destOrd="0" presId="urn:microsoft.com/office/officeart/2005/8/layout/list1"/>
    <dgm:cxn modelId="{14B0AFE0-0A95-47F4-9AA3-2E38753E8708}" type="presParOf" srcId="{AB2855D2-9224-48C5-9ED7-495C7B491055}" destId="{D88A9D62-7D74-48FE-908B-C22521E8206A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1F5A-75BE-43C8-8E60-5D6319A9CDA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3BF8-FCA7-415A-8153-F6D3D24CE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1F5A-75BE-43C8-8E60-5D6319A9CDA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3BF8-FCA7-415A-8153-F6D3D24CE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1F5A-75BE-43C8-8E60-5D6319A9CDA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3BF8-FCA7-415A-8153-F6D3D24CE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1F5A-75BE-43C8-8E60-5D6319A9CDA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3BF8-FCA7-415A-8153-F6D3D24CE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1F5A-75BE-43C8-8E60-5D6319A9CDA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3BF8-FCA7-415A-8153-F6D3D24CE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1F5A-75BE-43C8-8E60-5D6319A9CDA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3BF8-FCA7-415A-8153-F6D3D24CE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1F5A-75BE-43C8-8E60-5D6319A9CDA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3BF8-FCA7-415A-8153-F6D3D24CE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1F5A-75BE-43C8-8E60-5D6319A9CDA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3BF8-FCA7-415A-8153-F6D3D24CE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1F5A-75BE-43C8-8E60-5D6319A9CDA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3BF8-FCA7-415A-8153-F6D3D24CE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1F5A-75BE-43C8-8E60-5D6319A9CDA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3BF8-FCA7-415A-8153-F6D3D24CE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1F5A-75BE-43C8-8E60-5D6319A9CDA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3BF8-FCA7-415A-8153-F6D3D24CE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1F5A-75BE-43C8-8E60-5D6319A9CDA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13BF8-FCA7-415A-8153-F6D3D24CE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зета\фоны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357166"/>
            <a:ext cx="6192688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«БЕРЕЗКА»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2571744"/>
            <a:ext cx="6429420" cy="11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ТЕХНОЛОГИЯ ДЕЯТЕЛЬНОСТНОГО МЕТОДА «СИТУАЦИЯ»</a:t>
            </a:r>
            <a:endParaRPr lang="ru-RU" sz="24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478632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воспитатель: Зиновьева С.В.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621508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Переславль-Залесский,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theteachersdigest.com/wp-content/uploads/2014/08/shutterstock_196220963-Convert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596" y="3071810"/>
            <a:ext cx="2240104" cy="353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зета\фоны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http://gruzoperevozki163.ru/upload/medialibrary/3fe/3febd8a3d66a362421ca467c7fd0817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14422"/>
            <a:ext cx="3786214" cy="37862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85725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Какое же ключевое звено в технологии «Ситуация»?</a:t>
            </a:r>
            <a:endParaRPr lang="ru-RU" sz="32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521495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«Затруднение в ситуации»</a:t>
            </a:r>
            <a:endParaRPr lang="ru-RU" sz="4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зета\фоны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не понял инструкцию педагога </a:t>
            </a:r>
          </a:p>
          <a:p>
            <a:pPr marL="457200" indent="-45720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 понял, что нужно делать)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114298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Отсутствуют средства, необходимые для реализации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«детской» цели (у ребенка нет орудий, материалов для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выполнения задания)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2285992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Ребенок не знаком с новым понятием (не знает как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называется …)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3000372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Отсутствует возможность обдумать, вспомнить,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попробовать (шум, отсутствие времени и др.)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385762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Содержание деятельности выходит за пределы зоны ближайшего развития ребенка (предложенное задание не соответствует возрасту)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500063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 Ребенок не знаком с новым способом действия (не знает как делать…)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зета\фоны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57148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ТОЛЬКО ЭТИ 2 ПРИЧИНЫ ЯВЛЯЮТСЯ «ЗАПЛАНИРОВАННЫМИ» В ОБРАЗОВАТЕЛЬНЫХ СИТУАЦИЯХ: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00024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не знаком с новым понятием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 знает как называется …)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3286124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не знаком с новым способом действия (не знает как делать…)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pp.userapi.com/c847019/v847019220/9f58a/0adprLe1r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929066"/>
            <a:ext cx="2000264" cy="296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зета\фоны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1000108"/>
            <a:ext cx="8286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u="none" strike="noStrike" normalizeH="0" baseline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чему-то научить человека, можно</a:t>
            </a:r>
            <a:endParaRPr kumimoji="0" lang="ru-RU" sz="2800" b="1" u="none" strike="noStrike" normalizeH="0" baseline="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помочь ему сделать для себя открытие»</a:t>
            </a:r>
            <a:endParaRPr kumimoji="0" lang="ru-RU" sz="2800" b="1" u="none" strike="noStrike" normalizeH="0" baseline="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u="none" strike="noStrike" normalizeH="0" baseline="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Галилео Галилей</a:t>
            </a:r>
            <a:endParaRPr kumimoji="0" lang="ru-RU" sz="2800" b="1" u="none" strike="noStrike" normalizeH="0" baseline="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s://www.clipartmax.com/png/full/219-2191281_%D0%B4%D0%B5%D0%BD%D1%8C-%D0%B7%D0%B0%D1%89%D0%B8%D1%82%D1%8B-%D0%B4%D0%B5%D1%82%D0%B5%D0%B9-%D1%87%D0%B5%D0%BB%D0%BE%D0%B2%D0%B5%D0%BA-%D1%80%D0%B8%D1%81%D1%83%D0%BD%D0%BE%D0%BA-%D0%BD%D0%B0-%D0%BF%D1%80%D0%BE%D0%B7%D1%80%D0%B0%D1%87%D0%BD%D0%BE%D0%BC-%D1%84%D0%BE%D0%BD%D0%B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2428868"/>
            <a:ext cx="2034106" cy="4129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зета\фоны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285992"/>
            <a:ext cx="8392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1" name="Picture 3" descr="http://xn--80aalacch6ca3av9b.xn--p1ai/sites/default/files/news/2016/%D0%B8%D1%8E%D0%BD%D1%8C/0_122903_d4983277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421869"/>
            <a:ext cx="6572296" cy="2436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зета\фоны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того, как будет чувствовать себя ребёнок,</a:t>
            </a:r>
          </a:p>
          <a:p>
            <a:r>
              <a:rPr lang="ru-RU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поднимаясь на первую ступеньку лестницы </a:t>
            </a:r>
          </a:p>
          <a:p>
            <a:r>
              <a:rPr lang="ru-RU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познания, что он будет переживать, зависит весь его дальнейший путь к знаниям»</a:t>
            </a:r>
          </a:p>
          <a:p>
            <a:endParaRPr lang="ru-RU" sz="2800" b="1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blog.slpnow.com/wp-content/uploads/2018/03/Cover-How-to-Teach-Vocabulary-Framewor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8"/>
            <a:ext cx="5372919" cy="2811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зета\фоны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static.wixstatic.com/media/99af5c_5784afa513364e80b326138a754b3ce5~mv2_d_1500_1500_s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0"/>
            <a:ext cx="4000504" cy="40005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6050" y="857232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ЧЕМ ЖЕ СУТЬ ТЕХНОЛОГИИ «СИТУАЦИЯ»?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00034" y="4286256"/>
            <a:ext cx="8166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хнология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называется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«Ситуация»,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как в ее основе лежат различные затруднительные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ситуации, с которыми сталкиваются дети в течение дня.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зета\фоны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071546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КАКОВА РОЛЬ РЕБЁНКА И ВОСПИТАТЕЛЯ В ОБРАЗОВАТЕЛЬНОМ ПРОЦЕССЕ ДЕЯТЕЛЬНОСТНОГО ТИПА?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lorettahelson.com/wp-content/uploads/2016/03/butterfl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63491"/>
            <a:ext cx="5572132" cy="3594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зета\фоны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https://i.pinimg.com/originals/fe/23/39/fe2339224e4bdd2e1429af76cba102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643314"/>
            <a:ext cx="2230929" cy="2893109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0" y="0"/>
          <a:ext cx="914400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100" name="Picture 4" descr="https://i.pinimg.com/originals/a2/91/c1/a291c146b70e11ed609665ae17bca6fb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3160" y="2428868"/>
            <a:ext cx="3280839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зета\фоны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428604"/>
            <a:ext cx="757242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Этапы организации занятия в технологии «Ситуации» делятся на 6 этапов: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71648861"/>
              </p:ext>
            </p:extLst>
          </p:nvPr>
        </p:nvGraphicFramePr>
        <p:xfrm>
          <a:off x="1214414" y="1785926"/>
          <a:ext cx="642942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зета\фоны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ВВЕДЕНИЕ В СИТУАЦИЮ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этом этапе создаются условия для возникновения у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мотивации включения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деятельность. Дети фиксируют, что они хотят сделать, так называемую«детскую» цель.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Ключевыми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фразами завершения этапа являются вопросы: «Хотите?», «Сможете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3214686"/>
            <a:ext cx="8786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АКТУАЛИЗАЦИЯ ЗНАНИЙ И УМЕНИЙ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данном этапе актуализируются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мыслительные операции,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опыт детей, необходимые им для нового «открытия».</a:t>
            </a:r>
          </a:p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зета\фоны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072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ЗАТРУДНЕНИЕ В СИТУАЦИИ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моделируется ситуация, в которой дети сталкиваются с затруднением и  для достижения своей «детской» цели ребенку требуется выполнить некое действие, которое опирается на то новое знание (понятие или способ действий), которое ребенку только предстоит «открыть»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помощью системы вопросов («Смогли?» – «Почему не смогли?») помогает детям приобрести опыт фиксации затруднения и выявления его причины.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143380"/>
            <a:ext cx="8286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ОТКРЫТИЕ НОВОГО ЗНАНИЯ (способа действия)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данном этапе воспитатель, вовлекает детей в процесс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открытий» новых знаний, решение вопросов проблемного характера.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зета\фоны\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4282" y="571480"/>
            <a:ext cx="89297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ВКЛЮЧЕНИЕ НОВОГО ЗНАНИЯ (СПОСОБА ДЕЙСТВИЯ) В СИСТЕМУ ЗНАНИЙ РЕБЕНКА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данном этапе воспитатель предлагает различные виды деятельности, в которых новое знание или способ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действий используется совместно с освоенными ранее, либо в измененных условиях.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36209" y="3143248"/>
            <a:ext cx="89475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ОСМЫСЛЕНИЕ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системы вопросов: «Где были?», «Чем занимались?»,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«Кому помогли?» – воспитатель помогает детям осмыслить 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и зафиксировать достижение «детской» цели.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далее, с помощью вопросов: «Как это удалось?»,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делали, чтобы достичь цели?»,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подводит детей к выводу, что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детской») цели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достигли благодаря тому, что что-то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узнали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чему-то научились,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540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</cp:revision>
  <dcterms:created xsi:type="dcterms:W3CDTF">2019-05-13T17:24:47Z</dcterms:created>
  <dcterms:modified xsi:type="dcterms:W3CDTF">2019-08-30T06:39:08Z</dcterms:modified>
</cp:coreProperties>
</file>