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13" r:id="rId2"/>
    <p:sldId id="294" r:id="rId3"/>
    <p:sldId id="296" r:id="rId4"/>
    <p:sldId id="297" r:id="rId5"/>
    <p:sldId id="295" r:id="rId6"/>
    <p:sldId id="261" r:id="rId7"/>
    <p:sldId id="262" r:id="rId8"/>
    <p:sldId id="263" r:id="rId9"/>
    <p:sldId id="298" r:id="rId10"/>
    <p:sldId id="299" r:id="rId11"/>
    <p:sldId id="300" r:id="rId12"/>
    <p:sldId id="304" r:id="rId13"/>
    <p:sldId id="301" r:id="rId14"/>
    <p:sldId id="302" r:id="rId15"/>
    <p:sldId id="314" r:id="rId16"/>
    <p:sldId id="303" r:id="rId17"/>
    <p:sldId id="315" r:id="rId18"/>
    <p:sldId id="305" r:id="rId19"/>
    <p:sldId id="307" r:id="rId20"/>
    <p:sldId id="308" r:id="rId21"/>
    <p:sldId id="312" r:id="rId22"/>
    <p:sldId id="309" r:id="rId23"/>
    <p:sldId id="310" r:id="rId24"/>
    <p:sldId id="311" r:id="rId25"/>
    <p:sldId id="290" r:id="rId26"/>
    <p:sldId id="291" r:id="rId27"/>
    <p:sldId id="286" r:id="rId28"/>
    <p:sldId id="29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82"/>
    <a:srgbClr val="5629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51B45-A227-4122-8BB1-2BF0F07D3849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647B4EF-FB7D-4431-B9E9-A4423281271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1. Введение в ситуацию</a:t>
          </a:r>
          <a:endParaRPr lang="ru-RU" sz="1800" b="1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gm:t>
    </dgm:pt>
    <dgm:pt modelId="{13EA50C2-E5D4-4B34-9337-19747D4E89EE}" type="parTrans" cxnId="{455463A7-5C43-4BEC-B2E8-124BE8B989EE}">
      <dgm:prSet/>
      <dgm:spPr/>
      <dgm:t>
        <a:bodyPr/>
        <a:lstStyle/>
        <a:p>
          <a:endParaRPr lang="ru-RU"/>
        </a:p>
      </dgm:t>
    </dgm:pt>
    <dgm:pt modelId="{AFDA706D-0F7D-4537-8327-45AB11F52E3C}" type="sibTrans" cxnId="{455463A7-5C43-4BEC-B2E8-124BE8B989EE}">
      <dgm:prSet/>
      <dgm:spPr/>
      <dgm:t>
        <a:bodyPr/>
        <a:lstStyle/>
        <a:p>
          <a:endParaRPr lang="ru-RU"/>
        </a:p>
      </dgm:t>
    </dgm:pt>
    <dgm:pt modelId="{C1D2D2EE-5C06-4AA1-B7D2-8A8448D6B989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5. Включение нового знания в систему знаний</a:t>
          </a:r>
          <a:endParaRPr lang="ru-RU" sz="1800" b="1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gm:t>
    </dgm:pt>
    <dgm:pt modelId="{83320EA5-5AD7-44B4-BF5D-22DD5BA7AD5F}" type="parTrans" cxnId="{026D3E6E-5C25-4B08-9FC6-B707F6D1E657}">
      <dgm:prSet/>
      <dgm:spPr/>
      <dgm:t>
        <a:bodyPr/>
        <a:lstStyle/>
        <a:p>
          <a:endParaRPr lang="ru-RU"/>
        </a:p>
      </dgm:t>
    </dgm:pt>
    <dgm:pt modelId="{259A93D2-76DD-4356-A0A2-8B51E8CBD660}" type="sibTrans" cxnId="{026D3E6E-5C25-4B08-9FC6-B707F6D1E657}">
      <dgm:prSet/>
      <dgm:spPr/>
      <dgm:t>
        <a:bodyPr/>
        <a:lstStyle/>
        <a:p>
          <a:endParaRPr lang="ru-RU"/>
        </a:p>
      </dgm:t>
    </dgm:pt>
    <dgm:pt modelId="{448A91EE-4E60-4067-AD4A-2E41F48DE540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6. Осмысление</a:t>
          </a:r>
          <a:endParaRPr lang="ru-RU" sz="1800" b="1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gm:t>
    </dgm:pt>
    <dgm:pt modelId="{3B1F4A78-6DC3-4595-8293-2681F54E1EB1}" type="parTrans" cxnId="{B67D848D-8267-493A-B6B8-9AAEB8029DC9}">
      <dgm:prSet/>
      <dgm:spPr/>
      <dgm:t>
        <a:bodyPr/>
        <a:lstStyle/>
        <a:p>
          <a:endParaRPr lang="ru-RU"/>
        </a:p>
      </dgm:t>
    </dgm:pt>
    <dgm:pt modelId="{78CAE0A3-55FA-4C50-99CB-AB6EDEBE8588}" type="sibTrans" cxnId="{B67D848D-8267-493A-B6B8-9AAEB8029DC9}">
      <dgm:prSet/>
      <dgm:spPr/>
      <dgm:t>
        <a:bodyPr/>
        <a:lstStyle/>
        <a:p>
          <a:endParaRPr lang="ru-RU"/>
        </a:p>
      </dgm:t>
    </dgm:pt>
    <dgm:pt modelId="{8F95E74B-5747-4A26-9385-88D7DE706902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4. Открытие нового знания</a:t>
          </a:r>
          <a:endParaRPr lang="ru-RU" sz="1800" b="1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gm:t>
    </dgm:pt>
    <dgm:pt modelId="{1F1CEAD9-4824-48D0-835E-6BB96FCF484C}" type="parTrans" cxnId="{285F5459-C9F3-4474-AD11-7A72F029A26D}">
      <dgm:prSet/>
      <dgm:spPr/>
      <dgm:t>
        <a:bodyPr/>
        <a:lstStyle/>
        <a:p>
          <a:endParaRPr lang="ru-RU"/>
        </a:p>
      </dgm:t>
    </dgm:pt>
    <dgm:pt modelId="{54E9DBB1-EDDB-4C26-ABFB-16F22892D012}" type="sibTrans" cxnId="{285F5459-C9F3-4474-AD11-7A72F029A26D}">
      <dgm:prSet/>
      <dgm:spPr/>
      <dgm:t>
        <a:bodyPr/>
        <a:lstStyle/>
        <a:p>
          <a:endParaRPr lang="ru-RU"/>
        </a:p>
      </dgm:t>
    </dgm:pt>
    <dgm:pt modelId="{F4704B7F-5450-4FF5-9395-2EC8D8E542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3. Затруднение в ситуации</a:t>
          </a:r>
          <a:endParaRPr lang="ru-RU" sz="1800" b="1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gm:t>
    </dgm:pt>
    <dgm:pt modelId="{936346ED-6634-4EF6-8A99-9234B40D5C8E}" type="parTrans" cxnId="{D0E19790-B959-4EE7-BA10-C194D7D1D28F}">
      <dgm:prSet/>
      <dgm:spPr/>
      <dgm:t>
        <a:bodyPr/>
        <a:lstStyle/>
        <a:p>
          <a:endParaRPr lang="ru-RU"/>
        </a:p>
      </dgm:t>
    </dgm:pt>
    <dgm:pt modelId="{EA76C4BD-8930-4B40-AC32-11F7EE7C4B8E}" type="sibTrans" cxnId="{D0E19790-B959-4EE7-BA10-C194D7D1D28F}">
      <dgm:prSet/>
      <dgm:spPr/>
      <dgm:t>
        <a:bodyPr/>
        <a:lstStyle/>
        <a:p>
          <a:endParaRPr lang="ru-RU"/>
        </a:p>
      </dgm:t>
    </dgm:pt>
    <dgm:pt modelId="{AC929CAF-39FC-484E-8D2F-14B70FE1E8CB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2. Актуализация</a:t>
          </a:r>
          <a:endParaRPr lang="ru-RU" sz="1800" b="1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gm:t>
    </dgm:pt>
    <dgm:pt modelId="{7F4D2E97-3A75-4C29-9113-1B9F9C290E32}" type="parTrans" cxnId="{24AD7EBB-922A-4665-B006-E72015480E70}">
      <dgm:prSet/>
      <dgm:spPr/>
      <dgm:t>
        <a:bodyPr/>
        <a:lstStyle/>
        <a:p>
          <a:endParaRPr lang="ru-RU"/>
        </a:p>
      </dgm:t>
    </dgm:pt>
    <dgm:pt modelId="{5095849D-F3FB-4BE2-A93A-9A8E37426A55}" type="sibTrans" cxnId="{24AD7EBB-922A-4665-B006-E72015480E70}">
      <dgm:prSet/>
      <dgm:spPr/>
      <dgm:t>
        <a:bodyPr/>
        <a:lstStyle/>
        <a:p>
          <a:endParaRPr lang="ru-RU"/>
        </a:p>
      </dgm:t>
    </dgm:pt>
    <dgm:pt modelId="{AB2855D2-9224-48C5-9ED7-495C7B491055}" type="pres">
      <dgm:prSet presAssocID="{8DF51B45-A227-4122-8BB1-2BF0F07D3849}" presName="linear" presStyleCnt="0">
        <dgm:presLayoutVars>
          <dgm:dir/>
          <dgm:animLvl val="lvl"/>
          <dgm:resizeHandles val="exact"/>
        </dgm:presLayoutVars>
      </dgm:prSet>
      <dgm:spPr/>
    </dgm:pt>
    <dgm:pt modelId="{ADF80C9E-B1E3-4F24-B1EA-7491CD13DFFC}" type="pres">
      <dgm:prSet presAssocID="{6647B4EF-FB7D-4431-B9E9-A44232812719}" presName="parentLin" presStyleCnt="0"/>
      <dgm:spPr/>
    </dgm:pt>
    <dgm:pt modelId="{DCC9E415-8B69-400A-8944-895AF88EE7EA}" type="pres">
      <dgm:prSet presAssocID="{6647B4EF-FB7D-4431-B9E9-A44232812719}" presName="parentLeftMargin" presStyleLbl="node1" presStyleIdx="0" presStyleCnt="6"/>
      <dgm:spPr/>
    </dgm:pt>
    <dgm:pt modelId="{8943EBA4-456E-4C13-8055-24BE2F194F17}" type="pres">
      <dgm:prSet presAssocID="{6647B4EF-FB7D-4431-B9E9-A44232812719}" presName="parentText" presStyleLbl="node1" presStyleIdx="0" presStyleCnt="6" custScaleX="123625">
        <dgm:presLayoutVars>
          <dgm:chMax val="0"/>
          <dgm:bulletEnabled val="1"/>
        </dgm:presLayoutVars>
      </dgm:prSet>
      <dgm:spPr/>
    </dgm:pt>
    <dgm:pt modelId="{A76A0B00-5EAB-44AE-8432-15A12692665A}" type="pres">
      <dgm:prSet presAssocID="{6647B4EF-FB7D-4431-B9E9-A44232812719}" presName="negativeSpace" presStyleCnt="0"/>
      <dgm:spPr/>
    </dgm:pt>
    <dgm:pt modelId="{1BDBB52D-D095-45A4-9AA6-217356D3C83A}" type="pres">
      <dgm:prSet presAssocID="{6647B4EF-FB7D-4431-B9E9-A44232812719}" presName="childText" presStyleLbl="conFgAcc1" presStyleIdx="0" presStyleCnt="6">
        <dgm:presLayoutVars>
          <dgm:bulletEnabled val="1"/>
        </dgm:presLayoutVars>
      </dgm:prSet>
      <dgm:spPr/>
    </dgm:pt>
    <dgm:pt modelId="{1C1A6E34-D46E-47BB-BBF9-1A413308C35E}" type="pres">
      <dgm:prSet presAssocID="{AFDA706D-0F7D-4537-8327-45AB11F52E3C}" presName="spaceBetweenRectangles" presStyleCnt="0"/>
      <dgm:spPr/>
    </dgm:pt>
    <dgm:pt modelId="{32F06B25-99EA-45C9-9B74-841A3C72C71F}" type="pres">
      <dgm:prSet presAssocID="{AC929CAF-39FC-484E-8D2F-14B70FE1E8CB}" presName="parentLin" presStyleCnt="0"/>
      <dgm:spPr/>
    </dgm:pt>
    <dgm:pt modelId="{610ED09B-FEB8-41F6-BB21-418E986E7508}" type="pres">
      <dgm:prSet presAssocID="{AC929CAF-39FC-484E-8D2F-14B70FE1E8CB}" presName="parentLeftMargin" presStyleLbl="node1" presStyleIdx="0" presStyleCnt="6"/>
      <dgm:spPr/>
    </dgm:pt>
    <dgm:pt modelId="{F919AE8C-E687-4005-9919-5D24A0A4B104}" type="pres">
      <dgm:prSet presAssocID="{AC929CAF-39FC-484E-8D2F-14B70FE1E8CB}" presName="parentText" presStyleLbl="node1" presStyleIdx="1" presStyleCnt="6" custScaleX="123625">
        <dgm:presLayoutVars>
          <dgm:chMax val="0"/>
          <dgm:bulletEnabled val="1"/>
        </dgm:presLayoutVars>
      </dgm:prSet>
      <dgm:spPr/>
    </dgm:pt>
    <dgm:pt modelId="{BD92CE3E-B0F9-474B-A631-4E6AEEF08944}" type="pres">
      <dgm:prSet presAssocID="{AC929CAF-39FC-484E-8D2F-14B70FE1E8CB}" presName="negativeSpace" presStyleCnt="0"/>
      <dgm:spPr/>
    </dgm:pt>
    <dgm:pt modelId="{0C044F59-C9D5-4505-A625-2294A35ED8DF}" type="pres">
      <dgm:prSet presAssocID="{AC929CAF-39FC-484E-8D2F-14B70FE1E8CB}" presName="childText" presStyleLbl="conFgAcc1" presStyleIdx="1" presStyleCnt="6">
        <dgm:presLayoutVars>
          <dgm:bulletEnabled val="1"/>
        </dgm:presLayoutVars>
      </dgm:prSet>
      <dgm:spPr/>
    </dgm:pt>
    <dgm:pt modelId="{3D3DE1EC-6125-4B06-91B4-983075E9FCDE}" type="pres">
      <dgm:prSet presAssocID="{5095849D-F3FB-4BE2-A93A-9A8E37426A55}" presName="spaceBetweenRectangles" presStyleCnt="0"/>
      <dgm:spPr/>
    </dgm:pt>
    <dgm:pt modelId="{3ED17863-23DB-4D6B-8E87-ABFA3EB541DC}" type="pres">
      <dgm:prSet presAssocID="{F4704B7F-5450-4FF5-9395-2EC8D8E5421F}" presName="parentLin" presStyleCnt="0"/>
      <dgm:spPr/>
    </dgm:pt>
    <dgm:pt modelId="{5C7ED972-46B6-42D3-81EF-34AEEE30110F}" type="pres">
      <dgm:prSet presAssocID="{F4704B7F-5450-4FF5-9395-2EC8D8E5421F}" presName="parentLeftMargin" presStyleLbl="node1" presStyleIdx="1" presStyleCnt="6"/>
      <dgm:spPr/>
    </dgm:pt>
    <dgm:pt modelId="{26C512BC-C87B-4925-8112-757FC1E9144C}" type="pres">
      <dgm:prSet presAssocID="{F4704B7F-5450-4FF5-9395-2EC8D8E5421F}" presName="parentText" presStyleLbl="node1" presStyleIdx="2" presStyleCnt="6" custScaleX="124382">
        <dgm:presLayoutVars>
          <dgm:chMax val="0"/>
          <dgm:bulletEnabled val="1"/>
        </dgm:presLayoutVars>
      </dgm:prSet>
      <dgm:spPr/>
    </dgm:pt>
    <dgm:pt modelId="{4C2A6341-A792-4972-B44F-DC450455EF51}" type="pres">
      <dgm:prSet presAssocID="{F4704B7F-5450-4FF5-9395-2EC8D8E5421F}" presName="negativeSpace" presStyleCnt="0"/>
      <dgm:spPr/>
    </dgm:pt>
    <dgm:pt modelId="{9E462272-E96A-4339-AAFC-21E6E4BF2F9B}" type="pres">
      <dgm:prSet presAssocID="{F4704B7F-5450-4FF5-9395-2EC8D8E5421F}" presName="childText" presStyleLbl="conFgAcc1" presStyleIdx="2" presStyleCnt="6">
        <dgm:presLayoutVars>
          <dgm:bulletEnabled val="1"/>
        </dgm:presLayoutVars>
      </dgm:prSet>
      <dgm:spPr/>
    </dgm:pt>
    <dgm:pt modelId="{9F53A87D-8037-4811-87EF-B1C614C7AA63}" type="pres">
      <dgm:prSet presAssocID="{EA76C4BD-8930-4B40-AC32-11F7EE7C4B8E}" presName="spaceBetweenRectangles" presStyleCnt="0"/>
      <dgm:spPr/>
    </dgm:pt>
    <dgm:pt modelId="{3329987F-0DF0-43E8-B279-F284E41C27A2}" type="pres">
      <dgm:prSet presAssocID="{8F95E74B-5747-4A26-9385-88D7DE706902}" presName="parentLin" presStyleCnt="0"/>
      <dgm:spPr/>
    </dgm:pt>
    <dgm:pt modelId="{B6A6CD9B-ABD4-4CA0-BFB5-59AE1424174D}" type="pres">
      <dgm:prSet presAssocID="{8F95E74B-5747-4A26-9385-88D7DE706902}" presName="parentLeftMargin" presStyleLbl="node1" presStyleIdx="2" presStyleCnt="6"/>
      <dgm:spPr/>
    </dgm:pt>
    <dgm:pt modelId="{91579400-C780-4B43-B75E-2F76D5C140F3}" type="pres">
      <dgm:prSet presAssocID="{8F95E74B-5747-4A26-9385-88D7DE706902}" presName="parentText" presStyleLbl="node1" presStyleIdx="3" presStyleCnt="6" custScaleX="125688">
        <dgm:presLayoutVars>
          <dgm:chMax val="0"/>
          <dgm:bulletEnabled val="1"/>
        </dgm:presLayoutVars>
      </dgm:prSet>
      <dgm:spPr/>
    </dgm:pt>
    <dgm:pt modelId="{5DE14325-C0C3-441D-9529-DD6438ACFDE2}" type="pres">
      <dgm:prSet presAssocID="{8F95E74B-5747-4A26-9385-88D7DE706902}" presName="negativeSpace" presStyleCnt="0"/>
      <dgm:spPr/>
    </dgm:pt>
    <dgm:pt modelId="{126CDEE8-D8C9-4779-8F5D-9E805AEECE01}" type="pres">
      <dgm:prSet presAssocID="{8F95E74B-5747-4A26-9385-88D7DE706902}" presName="childText" presStyleLbl="conFgAcc1" presStyleIdx="3" presStyleCnt="6">
        <dgm:presLayoutVars>
          <dgm:bulletEnabled val="1"/>
        </dgm:presLayoutVars>
      </dgm:prSet>
      <dgm:spPr/>
    </dgm:pt>
    <dgm:pt modelId="{0AC76D95-02FD-4B87-A6D2-FF821EC3CCE9}" type="pres">
      <dgm:prSet presAssocID="{54E9DBB1-EDDB-4C26-ABFB-16F22892D012}" presName="spaceBetweenRectangles" presStyleCnt="0"/>
      <dgm:spPr/>
    </dgm:pt>
    <dgm:pt modelId="{C199A717-8B83-4C75-958B-7A70F66DD34B}" type="pres">
      <dgm:prSet presAssocID="{C1D2D2EE-5C06-4AA1-B7D2-8A8448D6B989}" presName="parentLin" presStyleCnt="0"/>
      <dgm:spPr/>
    </dgm:pt>
    <dgm:pt modelId="{2162F6F0-DF7C-46B1-A63C-EFFDF63585C3}" type="pres">
      <dgm:prSet presAssocID="{C1D2D2EE-5C06-4AA1-B7D2-8A8448D6B989}" presName="parentLeftMargin" presStyleLbl="node1" presStyleIdx="3" presStyleCnt="6"/>
      <dgm:spPr/>
    </dgm:pt>
    <dgm:pt modelId="{9E5747E2-A827-4B4C-9F09-447FAA2B414D}" type="pres">
      <dgm:prSet presAssocID="{C1D2D2EE-5C06-4AA1-B7D2-8A8448D6B989}" presName="parentText" presStyleLbl="node1" presStyleIdx="4" presStyleCnt="6" custScaleX="1264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51576-BC98-4FA3-A95D-B5CDE82A714B}" type="pres">
      <dgm:prSet presAssocID="{C1D2D2EE-5C06-4AA1-B7D2-8A8448D6B989}" presName="negativeSpace" presStyleCnt="0"/>
      <dgm:spPr/>
    </dgm:pt>
    <dgm:pt modelId="{C74B4D04-3B7E-4374-8179-5C393AE271E0}" type="pres">
      <dgm:prSet presAssocID="{C1D2D2EE-5C06-4AA1-B7D2-8A8448D6B989}" presName="childText" presStyleLbl="conFgAcc1" presStyleIdx="4" presStyleCnt="6">
        <dgm:presLayoutVars>
          <dgm:bulletEnabled val="1"/>
        </dgm:presLayoutVars>
      </dgm:prSet>
      <dgm:spPr/>
    </dgm:pt>
    <dgm:pt modelId="{414022E2-0A85-4BCE-AD09-AFC3982EA18A}" type="pres">
      <dgm:prSet presAssocID="{259A93D2-76DD-4356-A0A2-8B51E8CBD660}" presName="spaceBetweenRectangles" presStyleCnt="0"/>
      <dgm:spPr/>
    </dgm:pt>
    <dgm:pt modelId="{145704B2-23A5-42C7-883D-B40FAF32818A}" type="pres">
      <dgm:prSet presAssocID="{448A91EE-4E60-4067-AD4A-2E41F48DE540}" presName="parentLin" presStyleCnt="0"/>
      <dgm:spPr/>
    </dgm:pt>
    <dgm:pt modelId="{088C097F-3D23-410E-BFB0-69B892724F34}" type="pres">
      <dgm:prSet presAssocID="{448A91EE-4E60-4067-AD4A-2E41F48DE540}" presName="parentLeftMargin" presStyleLbl="node1" presStyleIdx="4" presStyleCnt="6"/>
      <dgm:spPr/>
    </dgm:pt>
    <dgm:pt modelId="{0BD59471-5E5C-41D2-8397-1319C2E4F88A}" type="pres">
      <dgm:prSet presAssocID="{448A91EE-4E60-4067-AD4A-2E41F48DE540}" presName="parentText" presStyleLbl="node1" presStyleIdx="5" presStyleCnt="6" custScaleX="125518" custLinFactNeighborX="25887">
        <dgm:presLayoutVars>
          <dgm:chMax val="0"/>
          <dgm:bulletEnabled val="1"/>
        </dgm:presLayoutVars>
      </dgm:prSet>
      <dgm:spPr/>
    </dgm:pt>
    <dgm:pt modelId="{0061DEC3-3F6D-42AF-9A7E-5C229B6C7519}" type="pres">
      <dgm:prSet presAssocID="{448A91EE-4E60-4067-AD4A-2E41F48DE540}" presName="negativeSpace" presStyleCnt="0"/>
      <dgm:spPr/>
    </dgm:pt>
    <dgm:pt modelId="{D88A9D62-7D74-48FE-908B-C22521E8206A}" type="pres">
      <dgm:prSet presAssocID="{448A91EE-4E60-4067-AD4A-2E41F48DE54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E50D7A6-04CE-4B89-BAF9-38E7A26BBB11}" type="presOf" srcId="{6647B4EF-FB7D-4431-B9E9-A44232812719}" destId="{DCC9E415-8B69-400A-8944-895AF88EE7EA}" srcOrd="0" destOrd="0" presId="urn:microsoft.com/office/officeart/2005/8/layout/list1"/>
    <dgm:cxn modelId="{3275A13B-DCD5-43AF-80E5-EFF0A0488A5B}" type="presOf" srcId="{8F95E74B-5747-4A26-9385-88D7DE706902}" destId="{91579400-C780-4B43-B75E-2F76D5C140F3}" srcOrd="1" destOrd="0" presId="urn:microsoft.com/office/officeart/2005/8/layout/list1"/>
    <dgm:cxn modelId="{507BEDD9-9C3D-4B62-9399-24F4F0859FB3}" type="presOf" srcId="{448A91EE-4E60-4067-AD4A-2E41F48DE540}" destId="{088C097F-3D23-410E-BFB0-69B892724F34}" srcOrd="0" destOrd="0" presId="urn:microsoft.com/office/officeart/2005/8/layout/list1"/>
    <dgm:cxn modelId="{778F197E-44B5-4BAD-829B-CCD1AA769495}" type="presOf" srcId="{AC929CAF-39FC-484E-8D2F-14B70FE1E8CB}" destId="{610ED09B-FEB8-41F6-BB21-418E986E7508}" srcOrd="0" destOrd="0" presId="urn:microsoft.com/office/officeart/2005/8/layout/list1"/>
    <dgm:cxn modelId="{455463A7-5C43-4BEC-B2E8-124BE8B989EE}" srcId="{8DF51B45-A227-4122-8BB1-2BF0F07D3849}" destId="{6647B4EF-FB7D-4431-B9E9-A44232812719}" srcOrd="0" destOrd="0" parTransId="{13EA50C2-E5D4-4B34-9337-19747D4E89EE}" sibTransId="{AFDA706D-0F7D-4537-8327-45AB11F52E3C}"/>
    <dgm:cxn modelId="{026D3E6E-5C25-4B08-9FC6-B707F6D1E657}" srcId="{8DF51B45-A227-4122-8BB1-2BF0F07D3849}" destId="{C1D2D2EE-5C06-4AA1-B7D2-8A8448D6B989}" srcOrd="4" destOrd="0" parTransId="{83320EA5-5AD7-44B4-BF5D-22DD5BA7AD5F}" sibTransId="{259A93D2-76DD-4356-A0A2-8B51E8CBD660}"/>
    <dgm:cxn modelId="{7DF5780F-A0F2-4AB8-BEC8-9FBE8C577572}" type="presOf" srcId="{6647B4EF-FB7D-4431-B9E9-A44232812719}" destId="{8943EBA4-456E-4C13-8055-24BE2F194F17}" srcOrd="1" destOrd="0" presId="urn:microsoft.com/office/officeart/2005/8/layout/list1"/>
    <dgm:cxn modelId="{4F1403E2-5550-4341-9597-EF39F0CD5D8F}" type="presOf" srcId="{C1D2D2EE-5C06-4AA1-B7D2-8A8448D6B989}" destId="{9E5747E2-A827-4B4C-9F09-447FAA2B414D}" srcOrd="1" destOrd="0" presId="urn:microsoft.com/office/officeart/2005/8/layout/list1"/>
    <dgm:cxn modelId="{D16FB29C-B1B7-463A-AA9D-68AA472C5241}" type="presOf" srcId="{AC929CAF-39FC-484E-8D2F-14B70FE1E8CB}" destId="{F919AE8C-E687-4005-9919-5D24A0A4B104}" srcOrd="1" destOrd="0" presId="urn:microsoft.com/office/officeart/2005/8/layout/list1"/>
    <dgm:cxn modelId="{83860461-635A-4D46-A0F2-31A998E76406}" type="presOf" srcId="{8F95E74B-5747-4A26-9385-88D7DE706902}" destId="{B6A6CD9B-ABD4-4CA0-BFB5-59AE1424174D}" srcOrd="0" destOrd="0" presId="urn:microsoft.com/office/officeart/2005/8/layout/list1"/>
    <dgm:cxn modelId="{19ED9962-8357-4D65-B78B-09550EA07FB6}" type="presOf" srcId="{C1D2D2EE-5C06-4AA1-B7D2-8A8448D6B989}" destId="{2162F6F0-DF7C-46B1-A63C-EFFDF63585C3}" srcOrd="0" destOrd="0" presId="urn:microsoft.com/office/officeart/2005/8/layout/list1"/>
    <dgm:cxn modelId="{D54185A5-A737-4A21-A66A-AE0722292F31}" type="presOf" srcId="{8DF51B45-A227-4122-8BB1-2BF0F07D3849}" destId="{AB2855D2-9224-48C5-9ED7-495C7B491055}" srcOrd="0" destOrd="0" presId="urn:microsoft.com/office/officeart/2005/8/layout/list1"/>
    <dgm:cxn modelId="{24AD7EBB-922A-4665-B006-E72015480E70}" srcId="{8DF51B45-A227-4122-8BB1-2BF0F07D3849}" destId="{AC929CAF-39FC-484E-8D2F-14B70FE1E8CB}" srcOrd="1" destOrd="0" parTransId="{7F4D2E97-3A75-4C29-9113-1B9F9C290E32}" sibTransId="{5095849D-F3FB-4BE2-A93A-9A8E37426A55}"/>
    <dgm:cxn modelId="{CEEE1958-39DE-48A3-8F84-78C568A1749F}" type="presOf" srcId="{F4704B7F-5450-4FF5-9395-2EC8D8E5421F}" destId="{26C512BC-C87B-4925-8112-757FC1E9144C}" srcOrd="1" destOrd="0" presId="urn:microsoft.com/office/officeart/2005/8/layout/list1"/>
    <dgm:cxn modelId="{B0DA9878-3916-4DE0-B7C6-9EBEC6C81629}" type="presOf" srcId="{448A91EE-4E60-4067-AD4A-2E41F48DE540}" destId="{0BD59471-5E5C-41D2-8397-1319C2E4F88A}" srcOrd="1" destOrd="0" presId="urn:microsoft.com/office/officeart/2005/8/layout/list1"/>
    <dgm:cxn modelId="{285F5459-C9F3-4474-AD11-7A72F029A26D}" srcId="{8DF51B45-A227-4122-8BB1-2BF0F07D3849}" destId="{8F95E74B-5747-4A26-9385-88D7DE706902}" srcOrd="3" destOrd="0" parTransId="{1F1CEAD9-4824-48D0-835E-6BB96FCF484C}" sibTransId="{54E9DBB1-EDDB-4C26-ABFB-16F22892D012}"/>
    <dgm:cxn modelId="{B67D848D-8267-493A-B6B8-9AAEB8029DC9}" srcId="{8DF51B45-A227-4122-8BB1-2BF0F07D3849}" destId="{448A91EE-4E60-4067-AD4A-2E41F48DE540}" srcOrd="5" destOrd="0" parTransId="{3B1F4A78-6DC3-4595-8293-2681F54E1EB1}" sibTransId="{78CAE0A3-55FA-4C50-99CB-AB6EDEBE8588}"/>
    <dgm:cxn modelId="{D0E19790-B959-4EE7-BA10-C194D7D1D28F}" srcId="{8DF51B45-A227-4122-8BB1-2BF0F07D3849}" destId="{F4704B7F-5450-4FF5-9395-2EC8D8E5421F}" srcOrd="2" destOrd="0" parTransId="{936346ED-6634-4EF6-8A99-9234B40D5C8E}" sibTransId="{EA76C4BD-8930-4B40-AC32-11F7EE7C4B8E}"/>
    <dgm:cxn modelId="{F7CE530F-5327-44CE-A68E-2ADD27FFB9FC}" type="presOf" srcId="{F4704B7F-5450-4FF5-9395-2EC8D8E5421F}" destId="{5C7ED972-46B6-42D3-81EF-34AEEE30110F}" srcOrd="0" destOrd="0" presId="urn:microsoft.com/office/officeart/2005/8/layout/list1"/>
    <dgm:cxn modelId="{99E2C8A6-AB57-4D58-BD43-366A955CFE9B}" type="presParOf" srcId="{AB2855D2-9224-48C5-9ED7-495C7B491055}" destId="{ADF80C9E-B1E3-4F24-B1EA-7491CD13DFFC}" srcOrd="0" destOrd="0" presId="urn:microsoft.com/office/officeart/2005/8/layout/list1"/>
    <dgm:cxn modelId="{9C8C75F6-CCE7-4F2C-9C0B-DB11C5D07C63}" type="presParOf" srcId="{ADF80C9E-B1E3-4F24-B1EA-7491CD13DFFC}" destId="{DCC9E415-8B69-400A-8944-895AF88EE7EA}" srcOrd="0" destOrd="0" presId="urn:microsoft.com/office/officeart/2005/8/layout/list1"/>
    <dgm:cxn modelId="{33DF1106-E403-49A3-9518-57502050D01C}" type="presParOf" srcId="{ADF80C9E-B1E3-4F24-B1EA-7491CD13DFFC}" destId="{8943EBA4-456E-4C13-8055-24BE2F194F17}" srcOrd="1" destOrd="0" presId="urn:microsoft.com/office/officeart/2005/8/layout/list1"/>
    <dgm:cxn modelId="{538D6F16-EE84-4329-A199-82C7887B4797}" type="presParOf" srcId="{AB2855D2-9224-48C5-9ED7-495C7B491055}" destId="{A76A0B00-5EAB-44AE-8432-15A12692665A}" srcOrd="1" destOrd="0" presId="urn:microsoft.com/office/officeart/2005/8/layout/list1"/>
    <dgm:cxn modelId="{4719B497-A690-4912-994F-97B63C2A4C32}" type="presParOf" srcId="{AB2855D2-9224-48C5-9ED7-495C7B491055}" destId="{1BDBB52D-D095-45A4-9AA6-217356D3C83A}" srcOrd="2" destOrd="0" presId="urn:microsoft.com/office/officeart/2005/8/layout/list1"/>
    <dgm:cxn modelId="{BC7357F6-A22C-41E2-A76C-940E065A971A}" type="presParOf" srcId="{AB2855D2-9224-48C5-9ED7-495C7B491055}" destId="{1C1A6E34-D46E-47BB-BBF9-1A413308C35E}" srcOrd="3" destOrd="0" presId="urn:microsoft.com/office/officeart/2005/8/layout/list1"/>
    <dgm:cxn modelId="{B0B8A163-BF42-4E32-8B9C-BF12F295D899}" type="presParOf" srcId="{AB2855D2-9224-48C5-9ED7-495C7B491055}" destId="{32F06B25-99EA-45C9-9B74-841A3C72C71F}" srcOrd="4" destOrd="0" presId="urn:microsoft.com/office/officeart/2005/8/layout/list1"/>
    <dgm:cxn modelId="{1A215204-4170-46C0-B72A-E2FB80A5F99B}" type="presParOf" srcId="{32F06B25-99EA-45C9-9B74-841A3C72C71F}" destId="{610ED09B-FEB8-41F6-BB21-418E986E7508}" srcOrd="0" destOrd="0" presId="urn:microsoft.com/office/officeart/2005/8/layout/list1"/>
    <dgm:cxn modelId="{DD824EDF-CF5D-4614-826C-C283431032BF}" type="presParOf" srcId="{32F06B25-99EA-45C9-9B74-841A3C72C71F}" destId="{F919AE8C-E687-4005-9919-5D24A0A4B104}" srcOrd="1" destOrd="0" presId="urn:microsoft.com/office/officeart/2005/8/layout/list1"/>
    <dgm:cxn modelId="{EBFFDF8F-F35A-480F-B039-100982B24346}" type="presParOf" srcId="{AB2855D2-9224-48C5-9ED7-495C7B491055}" destId="{BD92CE3E-B0F9-474B-A631-4E6AEEF08944}" srcOrd="5" destOrd="0" presId="urn:microsoft.com/office/officeart/2005/8/layout/list1"/>
    <dgm:cxn modelId="{14C29063-8781-47CE-ADD6-AAA6F3C2E773}" type="presParOf" srcId="{AB2855D2-9224-48C5-9ED7-495C7B491055}" destId="{0C044F59-C9D5-4505-A625-2294A35ED8DF}" srcOrd="6" destOrd="0" presId="urn:microsoft.com/office/officeart/2005/8/layout/list1"/>
    <dgm:cxn modelId="{B46586AC-2C1F-4F0B-B195-1AEAF2B37519}" type="presParOf" srcId="{AB2855D2-9224-48C5-9ED7-495C7B491055}" destId="{3D3DE1EC-6125-4B06-91B4-983075E9FCDE}" srcOrd="7" destOrd="0" presId="urn:microsoft.com/office/officeart/2005/8/layout/list1"/>
    <dgm:cxn modelId="{270AFFC2-4144-4365-A691-0B765CD8EDE3}" type="presParOf" srcId="{AB2855D2-9224-48C5-9ED7-495C7B491055}" destId="{3ED17863-23DB-4D6B-8E87-ABFA3EB541DC}" srcOrd="8" destOrd="0" presId="urn:microsoft.com/office/officeart/2005/8/layout/list1"/>
    <dgm:cxn modelId="{4EAE4994-2999-4AF9-86DF-89BE5A26AB73}" type="presParOf" srcId="{3ED17863-23DB-4D6B-8E87-ABFA3EB541DC}" destId="{5C7ED972-46B6-42D3-81EF-34AEEE30110F}" srcOrd="0" destOrd="0" presId="urn:microsoft.com/office/officeart/2005/8/layout/list1"/>
    <dgm:cxn modelId="{FE9A9C7D-C50C-47BB-A041-BD801B909B85}" type="presParOf" srcId="{3ED17863-23DB-4D6B-8E87-ABFA3EB541DC}" destId="{26C512BC-C87B-4925-8112-757FC1E9144C}" srcOrd="1" destOrd="0" presId="urn:microsoft.com/office/officeart/2005/8/layout/list1"/>
    <dgm:cxn modelId="{E64B4E7E-F1EA-416E-9BEA-6789F113DD81}" type="presParOf" srcId="{AB2855D2-9224-48C5-9ED7-495C7B491055}" destId="{4C2A6341-A792-4972-B44F-DC450455EF51}" srcOrd="9" destOrd="0" presId="urn:microsoft.com/office/officeart/2005/8/layout/list1"/>
    <dgm:cxn modelId="{E6085743-77BA-47D9-996B-6FFBFB2F09EF}" type="presParOf" srcId="{AB2855D2-9224-48C5-9ED7-495C7B491055}" destId="{9E462272-E96A-4339-AAFC-21E6E4BF2F9B}" srcOrd="10" destOrd="0" presId="urn:microsoft.com/office/officeart/2005/8/layout/list1"/>
    <dgm:cxn modelId="{62618CCB-AD2F-459A-BF73-C3DA06314D8E}" type="presParOf" srcId="{AB2855D2-9224-48C5-9ED7-495C7B491055}" destId="{9F53A87D-8037-4811-87EF-B1C614C7AA63}" srcOrd="11" destOrd="0" presId="urn:microsoft.com/office/officeart/2005/8/layout/list1"/>
    <dgm:cxn modelId="{D3596E09-1FBD-4C22-9844-FDE3BACC7885}" type="presParOf" srcId="{AB2855D2-9224-48C5-9ED7-495C7B491055}" destId="{3329987F-0DF0-43E8-B279-F284E41C27A2}" srcOrd="12" destOrd="0" presId="urn:microsoft.com/office/officeart/2005/8/layout/list1"/>
    <dgm:cxn modelId="{4550D2EE-BA42-48E4-AB69-AA643D0457B8}" type="presParOf" srcId="{3329987F-0DF0-43E8-B279-F284E41C27A2}" destId="{B6A6CD9B-ABD4-4CA0-BFB5-59AE1424174D}" srcOrd="0" destOrd="0" presId="urn:microsoft.com/office/officeart/2005/8/layout/list1"/>
    <dgm:cxn modelId="{E897DC46-F46B-48D4-BC69-EA3E0B18D0FF}" type="presParOf" srcId="{3329987F-0DF0-43E8-B279-F284E41C27A2}" destId="{91579400-C780-4B43-B75E-2F76D5C140F3}" srcOrd="1" destOrd="0" presId="urn:microsoft.com/office/officeart/2005/8/layout/list1"/>
    <dgm:cxn modelId="{0260DFAF-B39A-4F27-9250-4154849E2F12}" type="presParOf" srcId="{AB2855D2-9224-48C5-9ED7-495C7B491055}" destId="{5DE14325-C0C3-441D-9529-DD6438ACFDE2}" srcOrd="13" destOrd="0" presId="urn:microsoft.com/office/officeart/2005/8/layout/list1"/>
    <dgm:cxn modelId="{3DF4481E-C10A-4E07-A7B5-86057BCEDC13}" type="presParOf" srcId="{AB2855D2-9224-48C5-9ED7-495C7B491055}" destId="{126CDEE8-D8C9-4779-8F5D-9E805AEECE01}" srcOrd="14" destOrd="0" presId="urn:microsoft.com/office/officeart/2005/8/layout/list1"/>
    <dgm:cxn modelId="{22493F1C-DF95-49D7-92DC-A3E859720AB4}" type="presParOf" srcId="{AB2855D2-9224-48C5-9ED7-495C7B491055}" destId="{0AC76D95-02FD-4B87-A6D2-FF821EC3CCE9}" srcOrd="15" destOrd="0" presId="urn:microsoft.com/office/officeart/2005/8/layout/list1"/>
    <dgm:cxn modelId="{46B6DA10-3AF4-4C39-AA19-4BCF7414FFC0}" type="presParOf" srcId="{AB2855D2-9224-48C5-9ED7-495C7B491055}" destId="{C199A717-8B83-4C75-958B-7A70F66DD34B}" srcOrd="16" destOrd="0" presId="urn:microsoft.com/office/officeart/2005/8/layout/list1"/>
    <dgm:cxn modelId="{157DFA90-B933-4A2F-A369-D9136EBDCFED}" type="presParOf" srcId="{C199A717-8B83-4C75-958B-7A70F66DD34B}" destId="{2162F6F0-DF7C-46B1-A63C-EFFDF63585C3}" srcOrd="0" destOrd="0" presId="urn:microsoft.com/office/officeart/2005/8/layout/list1"/>
    <dgm:cxn modelId="{54B647DE-84E4-4482-81B2-0C74E05FCF9A}" type="presParOf" srcId="{C199A717-8B83-4C75-958B-7A70F66DD34B}" destId="{9E5747E2-A827-4B4C-9F09-447FAA2B414D}" srcOrd="1" destOrd="0" presId="urn:microsoft.com/office/officeart/2005/8/layout/list1"/>
    <dgm:cxn modelId="{B294625A-72D3-40F8-97A3-D9B1B797D39B}" type="presParOf" srcId="{AB2855D2-9224-48C5-9ED7-495C7B491055}" destId="{9FD51576-BC98-4FA3-A95D-B5CDE82A714B}" srcOrd="17" destOrd="0" presId="urn:microsoft.com/office/officeart/2005/8/layout/list1"/>
    <dgm:cxn modelId="{4799FFDF-B6D2-41BC-8B6A-46F811D74818}" type="presParOf" srcId="{AB2855D2-9224-48C5-9ED7-495C7B491055}" destId="{C74B4D04-3B7E-4374-8179-5C393AE271E0}" srcOrd="18" destOrd="0" presId="urn:microsoft.com/office/officeart/2005/8/layout/list1"/>
    <dgm:cxn modelId="{577AA90D-B237-4000-95D0-896F8E005A36}" type="presParOf" srcId="{AB2855D2-9224-48C5-9ED7-495C7B491055}" destId="{414022E2-0A85-4BCE-AD09-AFC3982EA18A}" srcOrd="19" destOrd="0" presId="urn:microsoft.com/office/officeart/2005/8/layout/list1"/>
    <dgm:cxn modelId="{DC429654-4B3D-4048-8F16-A827D69185DB}" type="presParOf" srcId="{AB2855D2-9224-48C5-9ED7-495C7B491055}" destId="{145704B2-23A5-42C7-883D-B40FAF32818A}" srcOrd="20" destOrd="0" presId="urn:microsoft.com/office/officeart/2005/8/layout/list1"/>
    <dgm:cxn modelId="{1A99C77B-C29B-4D9C-871D-AEDE65AF9821}" type="presParOf" srcId="{145704B2-23A5-42C7-883D-B40FAF32818A}" destId="{088C097F-3D23-410E-BFB0-69B892724F34}" srcOrd="0" destOrd="0" presId="urn:microsoft.com/office/officeart/2005/8/layout/list1"/>
    <dgm:cxn modelId="{9440ED85-AE52-4F64-8466-61750F47F1F3}" type="presParOf" srcId="{145704B2-23A5-42C7-883D-B40FAF32818A}" destId="{0BD59471-5E5C-41D2-8397-1319C2E4F88A}" srcOrd="1" destOrd="0" presId="urn:microsoft.com/office/officeart/2005/8/layout/list1"/>
    <dgm:cxn modelId="{8FF2747D-2356-406F-95EF-D21C220048DC}" type="presParOf" srcId="{AB2855D2-9224-48C5-9ED7-495C7B491055}" destId="{0061DEC3-3F6D-42AF-9A7E-5C229B6C7519}" srcOrd="21" destOrd="0" presId="urn:microsoft.com/office/officeart/2005/8/layout/list1"/>
    <dgm:cxn modelId="{9045ED19-DCD1-42D1-9738-981801BF4F15}" type="presParOf" srcId="{AB2855D2-9224-48C5-9ED7-495C7B491055}" destId="{D88A9D62-7D74-48FE-908B-C22521E8206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BB52D-D095-45A4-9AA6-217356D3C83A}">
      <dsp:nvSpPr>
        <dsp:cNvPr id="0" name=""/>
        <dsp:cNvSpPr/>
      </dsp:nvSpPr>
      <dsp:spPr>
        <a:xfrm>
          <a:off x="0" y="252699"/>
          <a:ext cx="6096000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3EBA4-456E-4C13-8055-24BE2F194F17}">
      <dsp:nvSpPr>
        <dsp:cNvPr id="0" name=""/>
        <dsp:cNvSpPr/>
      </dsp:nvSpPr>
      <dsp:spPr>
        <a:xfrm>
          <a:off x="304800" y="31299"/>
          <a:ext cx="527532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1. Введение в ситуацию</a:t>
          </a:r>
          <a:endParaRPr lang="ru-RU" sz="1800" b="1" kern="1200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sp:txBody>
      <dsp:txXfrm>
        <a:off x="326416" y="52915"/>
        <a:ext cx="5232094" cy="399568"/>
      </dsp:txXfrm>
    </dsp:sp>
    <dsp:sp modelId="{0C044F59-C9D5-4505-A625-2294A35ED8DF}">
      <dsp:nvSpPr>
        <dsp:cNvPr id="0" name=""/>
        <dsp:cNvSpPr/>
      </dsp:nvSpPr>
      <dsp:spPr>
        <a:xfrm>
          <a:off x="0" y="933100"/>
          <a:ext cx="6096000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19AE8C-E687-4005-9919-5D24A0A4B104}">
      <dsp:nvSpPr>
        <dsp:cNvPr id="0" name=""/>
        <dsp:cNvSpPr/>
      </dsp:nvSpPr>
      <dsp:spPr>
        <a:xfrm>
          <a:off x="304800" y="711699"/>
          <a:ext cx="5275326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2. Актуализация</a:t>
          </a:r>
          <a:endParaRPr lang="ru-RU" sz="1800" b="1" kern="1200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sp:txBody>
      <dsp:txXfrm>
        <a:off x="326416" y="733315"/>
        <a:ext cx="5232094" cy="399568"/>
      </dsp:txXfrm>
    </dsp:sp>
    <dsp:sp modelId="{9E462272-E96A-4339-AAFC-21E6E4BF2F9B}">
      <dsp:nvSpPr>
        <dsp:cNvPr id="0" name=""/>
        <dsp:cNvSpPr/>
      </dsp:nvSpPr>
      <dsp:spPr>
        <a:xfrm>
          <a:off x="0" y="1613500"/>
          <a:ext cx="6096000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512BC-C87B-4925-8112-757FC1E9144C}">
      <dsp:nvSpPr>
        <dsp:cNvPr id="0" name=""/>
        <dsp:cNvSpPr/>
      </dsp:nvSpPr>
      <dsp:spPr>
        <a:xfrm>
          <a:off x="304800" y="1392100"/>
          <a:ext cx="530762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3. Затруднение в ситуации</a:t>
          </a:r>
          <a:endParaRPr lang="ru-RU" sz="1800" b="1" kern="1200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sp:txBody>
      <dsp:txXfrm>
        <a:off x="326416" y="1413716"/>
        <a:ext cx="5264396" cy="399568"/>
      </dsp:txXfrm>
    </dsp:sp>
    <dsp:sp modelId="{126CDEE8-D8C9-4779-8F5D-9E805AEECE01}">
      <dsp:nvSpPr>
        <dsp:cNvPr id="0" name=""/>
        <dsp:cNvSpPr/>
      </dsp:nvSpPr>
      <dsp:spPr>
        <a:xfrm>
          <a:off x="0" y="2293900"/>
          <a:ext cx="6096000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79400-C780-4B43-B75E-2F76D5C140F3}">
      <dsp:nvSpPr>
        <dsp:cNvPr id="0" name=""/>
        <dsp:cNvSpPr/>
      </dsp:nvSpPr>
      <dsp:spPr>
        <a:xfrm>
          <a:off x="304800" y="2072500"/>
          <a:ext cx="5363358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4. Открытие нового знания</a:t>
          </a:r>
          <a:endParaRPr lang="ru-RU" sz="1800" b="1" kern="1200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sp:txBody>
      <dsp:txXfrm>
        <a:off x="326416" y="2094116"/>
        <a:ext cx="5320126" cy="399568"/>
      </dsp:txXfrm>
    </dsp:sp>
    <dsp:sp modelId="{C74B4D04-3B7E-4374-8179-5C393AE271E0}">
      <dsp:nvSpPr>
        <dsp:cNvPr id="0" name=""/>
        <dsp:cNvSpPr/>
      </dsp:nvSpPr>
      <dsp:spPr>
        <a:xfrm>
          <a:off x="0" y="2974300"/>
          <a:ext cx="6096000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747E2-A827-4B4C-9F09-447FAA2B414D}">
      <dsp:nvSpPr>
        <dsp:cNvPr id="0" name=""/>
        <dsp:cNvSpPr/>
      </dsp:nvSpPr>
      <dsp:spPr>
        <a:xfrm>
          <a:off x="304800" y="2752900"/>
          <a:ext cx="5395661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5. Включение нового знания в систему знаний</a:t>
          </a:r>
          <a:endParaRPr lang="ru-RU" sz="1800" b="1" kern="1200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sp:txBody>
      <dsp:txXfrm>
        <a:off x="326416" y="2774516"/>
        <a:ext cx="5352429" cy="399568"/>
      </dsp:txXfrm>
    </dsp:sp>
    <dsp:sp modelId="{D88A9D62-7D74-48FE-908B-C22521E8206A}">
      <dsp:nvSpPr>
        <dsp:cNvPr id="0" name=""/>
        <dsp:cNvSpPr/>
      </dsp:nvSpPr>
      <dsp:spPr>
        <a:xfrm>
          <a:off x="0" y="3654700"/>
          <a:ext cx="6096000" cy="3780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D59471-5E5C-41D2-8397-1319C2E4F88A}">
      <dsp:nvSpPr>
        <dsp:cNvPr id="0" name=""/>
        <dsp:cNvSpPr/>
      </dsp:nvSpPr>
      <dsp:spPr>
        <a:xfrm>
          <a:off x="383703" y="3433300"/>
          <a:ext cx="5356104" cy="442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432082"/>
              </a:solidFill>
              <a:latin typeface="Arial" pitchFamily="34" charset="0"/>
              <a:cs typeface="Arial" pitchFamily="34" charset="0"/>
            </a:rPr>
            <a:t>6. Осмысление</a:t>
          </a:r>
          <a:endParaRPr lang="ru-RU" sz="1800" b="1" kern="1200" dirty="0">
            <a:solidFill>
              <a:srgbClr val="432082"/>
            </a:solidFill>
            <a:latin typeface="Arial" pitchFamily="34" charset="0"/>
            <a:cs typeface="Arial" pitchFamily="34" charset="0"/>
          </a:endParaRPr>
        </a:p>
      </dsp:txBody>
      <dsp:txXfrm>
        <a:off x="405319" y="3454916"/>
        <a:ext cx="5312872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FCA71-60CE-4B56-902E-9EABB1140246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3EE4D-8FC5-45D1-8E4B-1427B79FF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495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3EE4D-8FC5-45D1-8E4B-1427B79FF6E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74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871356-1CCF-4D45-8D33-6EEC3293056D}" type="datetimeFigureOut">
              <a:rPr lang="ru-RU" smtClean="0"/>
              <a:pPr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CAB098-7489-41E6-BBF7-BA9437B3F5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" y="0"/>
            <a:ext cx="91175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54452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Зиновьева С.В.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http://animations.shoppinng.ru/wp-content/uploads/2014/02/20.gif?x5874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" y="44450"/>
            <a:ext cx="9079800" cy="681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hile\Desktop\бабочки\ori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281">
            <a:off x="-263496" y="5057930"/>
            <a:ext cx="2448272" cy="20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2204864"/>
            <a:ext cx="6336704" cy="16879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4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Доклад для воспитателей «Технология </a:t>
            </a:r>
            <a:r>
              <a:rPr lang="ru-RU" sz="2400" b="1" cap="all" dirty="0" err="1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деятельностного</a:t>
            </a:r>
            <a:r>
              <a:rPr lang="ru-RU" sz="2400" b="1" cap="all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метода «Ситуация» </a:t>
            </a:r>
            <a:endParaRPr lang="ru-RU" sz="2400" b="1" cap="all" dirty="0">
              <a:ln w="0"/>
              <a:solidFill>
                <a:schemeClr val="tx2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54868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«Березка»</a:t>
            </a:r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00" y="0"/>
            <a:ext cx="91968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35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6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"/>
          <a:stretch/>
        </p:blipFill>
        <p:spPr bwMode="auto">
          <a:xfrm>
            <a:off x="-1" y="116632"/>
            <a:ext cx="914400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0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4" y="0"/>
            <a:ext cx="9149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0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48" y="27500"/>
            <a:ext cx="9214048" cy="68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0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0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60"/>
            <a:ext cx="9125272" cy="684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1648861"/>
              </p:ext>
            </p:extLst>
          </p:nvPr>
        </p:nvGraphicFramePr>
        <p:xfrm>
          <a:off x="1475656" y="1700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476672"/>
            <a:ext cx="6552728" cy="905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ea typeface="Times New Roman"/>
                <a:cs typeface="Arial" pitchFamily="34" charset="0"/>
              </a:rPr>
              <a:t>Этапы организации занятие </a:t>
            </a:r>
            <a:r>
              <a:rPr lang="ru-RU" sz="24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ea typeface="Times New Roman"/>
                <a:cs typeface="Arial" pitchFamily="34" charset="0"/>
              </a:rPr>
              <a:t>в технологии «Ситуации» делятся на 6 этапов:</a:t>
            </a:r>
            <a:endParaRPr lang="ru-RU" b="1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27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4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10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r="153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While\Desktop\бабочки\1506805499_568-bolshaya-babochk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037434" cy="421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hile\Desktop\бабочки\511038_e048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7544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585163"/>
            <a:ext cx="5688632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Однажды в коконе появилась маленькая щель…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51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93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96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0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42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29" y="158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5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73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8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While\Desktop\бабочки\2181341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3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490" y="4581128"/>
            <a:ext cx="5487622" cy="193899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…Случайно проходивший мимо человек долгие часы стоял и наблюдал, как через эту маленькую щель пытается выйти бабочка.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6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" y="0"/>
            <a:ext cx="91786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While\Desktop\бабочки\222242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88332"/>
            <a:ext cx="5826224" cy="4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064896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Прошло много времени, бабочка будто оставила свои усилия, а щель оставалась такой же маленькой. Казалось, бабочка сделала все, что могла, и ни на что другое у нее не было сил.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8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3"/>
            <a:ext cx="9180512" cy="685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32656"/>
            <a:ext cx="7920880" cy="16312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Тогда человек решил помочь бабочке,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Он взял перочинный ножик и разрезал кокон.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Бабочка тотчас вышла. Но ее тельце было слабым и немощным, ее крылья были прозрачными и едва двигались.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332656"/>
            <a:ext cx="3312368" cy="3046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Человек продолжал наблюдать, думая, что вот-вот крылья бабочки окрепнут, расправятся и она улетит.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7533" y="5424999"/>
            <a:ext cx="401744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Ничего не случилось!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1381">
            <a:off x="2747549" y="4427964"/>
            <a:ext cx="2151748" cy="113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8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4" t="17235" r="12358" b="10506"/>
          <a:stretch/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6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17235" r="11790" b="90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89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732760"/>
            <a:ext cx="5616624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Иногда именно усилие необходимо нам в жизни. Если бы нам позволено было бы жить, не встречаясь с трудностями, мы были бы обделены. Мы не смогли бы стать такими сильными, как сейчас. Мы никогда не смогли бы летать.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219" name="Picture 3" descr="C:\Users\While\Desktop\бабочки\1463858121_23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8" y="-41564"/>
            <a:ext cx="1085106" cy="107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While\Desktop\бабочки\origм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811">
            <a:off x="7183911" y="-21733"/>
            <a:ext cx="1568399" cy="12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182</TotalTime>
  <Words>231</Words>
  <Application>Microsoft Office PowerPoint</Application>
  <PresentationFormat>Экран (4:3)</PresentationFormat>
  <Paragraphs>21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While</dc:creator>
  <cp:lastModifiedBy>While</cp:lastModifiedBy>
  <cp:revision>21</cp:revision>
  <dcterms:created xsi:type="dcterms:W3CDTF">2018-10-03T08:35:00Z</dcterms:created>
  <dcterms:modified xsi:type="dcterms:W3CDTF">2018-10-11T05:52:18Z</dcterms:modified>
</cp:coreProperties>
</file>