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4" r:id="rId17"/>
    <p:sldId id="272" r:id="rId18"/>
    <p:sldId id="273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4CF728-6E34-4E44-B460-981B95762A54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8305800" cy="1052506"/>
          </a:xfrm>
        </p:spPr>
        <p:txBody>
          <a:bodyPr/>
          <a:lstStyle/>
          <a:p>
            <a:r>
              <a:rPr lang="ru-RU" sz="6600" dirty="0" smtClean="0"/>
              <a:t>Военная техника</a:t>
            </a:r>
            <a:endParaRPr lang="ru-RU" sz="6600" dirty="0"/>
          </a:p>
        </p:txBody>
      </p:sp>
      <p:pic>
        <p:nvPicPr>
          <p:cNvPr id="17410" name="Picture 2" descr="http://img11.nnm.me/1/8/2/2/e/5103fa365003a14af64ff040e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6072230" cy="395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285728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МУНИЦИПАЛЬНОЕ ДОШКОЛЬНОЕ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«ДЕТСКИЙ САД «БЕРЕЗКА»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614364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Переславль-Залесский,2018 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578645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Разработала Зиновьева С.В.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ed-kopilka.ru/upload/blogs/22586_1839009e2c035263ccd0943ae7040999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43182"/>
            <a:ext cx="6869986" cy="382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785794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Моряком ты можешь стать,</a:t>
            </a:r>
            <a:br>
              <a:rPr lang="ru-RU" sz="2400" b="1" dirty="0" smtClean="0"/>
            </a:br>
            <a:r>
              <a:rPr lang="ru-RU" sz="2400" b="1" dirty="0" smtClean="0"/>
              <a:t>Чтоб границу охранять</a:t>
            </a:r>
            <a:br>
              <a:rPr lang="ru-RU" sz="2400" b="1" dirty="0" smtClean="0"/>
            </a:br>
            <a:r>
              <a:rPr lang="ru-RU" sz="2400" b="1" dirty="0" smtClean="0"/>
              <a:t>И служить не на земле,</a:t>
            </a:r>
            <a:br>
              <a:rPr lang="ru-RU" sz="2400" b="1" dirty="0" smtClean="0"/>
            </a:br>
            <a:r>
              <a:rPr lang="ru-RU" sz="2400" b="1" dirty="0" smtClean="0"/>
              <a:t>А на военном …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00826" y="1928802"/>
            <a:ext cx="1882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К</a:t>
            </a:r>
            <a:r>
              <a:rPr lang="ru-RU" sz="3200" b="1" dirty="0" smtClean="0"/>
              <a:t>орабле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Военных моряков любимец —</a:t>
            </a:r>
            <a:br>
              <a:rPr lang="ru-RU" sz="2800" b="1" dirty="0" smtClean="0"/>
            </a:br>
            <a:r>
              <a:rPr lang="ru-RU" sz="2800" b="1" dirty="0" smtClean="0"/>
              <a:t>Носитель мин, корабль…</a:t>
            </a:r>
            <a:endParaRPr lang="ru-RU" sz="2800" b="1" dirty="0"/>
          </a:p>
        </p:txBody>
      </p:sp>
      <p:pic>
        <p:nvPicPr>
          <p:cNvPr id="36866" name="Picture 2" descr="http://img00.deviantart.net/445e/i/2015/184/1/6/if_aurora_was_real_by_121199-d8zqe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8450215" cy="370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57818" y="1857364"/>
            <a:ext cx="198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Эсминец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Под водой железный кит</a:t>
            </a:r>
            <a:br>
              <a:rPr lang="ru-RU" sz="2400" b="1" dirty="0" smtClean="0"/>
            </a:br>
            <a:r>
              <a:rPr lang="ru-RU" sz="2400" b="1" dirty="0" smtClean="0"/>
              <a:t>Днем и ночью кит не спит</a:t>
            </a:r>
            <a:br>
              <a:rPr lang="ru-RU" sz="2400" b="1" dirty="0" smtClean="0"/>
            </a:br>
            <a:r>
              <a:rPr lang="ru-RU" sz="2400" b="1" dirty="0" smtClean="0"/>
              <a:t>Днем и ночью под водой</a:t>
            </a:r>
            <a:br>
              <a:rPr lang="ru-RU" sz="2400" b="1" dirty="0" smtClean="0"/>
            </a:br>
            <a:r>
              <a:rPr lang="ru-RU" sz="2400" b="1" dirty="0" smtClean="0"/>
              <a:t>Охраняет наш покой.</a:t>
            </a:r>
            <a:endParaRPr lang="ru-RU" sz="2400" b="1" dirty="0"/>
          </a:p>
        </p:txBody>
      </p:sp>
      <p:pic>
        <p:nvPicPr>
          <p:cNvPr id="35842" name="Picture 2" descr="http://cont.ws/uploads/posts/120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77418"/>
            <a:ext cx="7209384" cy="365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00694" y="1857364"/>
            <a:ext cx="321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Подводная лодка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Ни пера, ни крыла, а быстрее орла,</a:t>
            </a:r>
            <a:br>
              <a:rPr lang="ru-RU" sz="2400" b="1" dirty="0" smtClean="0"/>
            </a:br>
            <a:r>
              <a:rPr lang="ru-RU" sz="2400" b="1" dirty="0" smtClean="0"/>
              <a:t>Только выпустит хвост -</a:t>
            </a:r>
            <a:br>
              <a:rPr lang="ru-RU" sz="2400" b="1" dirty="0" smtClean="0"/>
            </a:br>
            <a:r>
              <a:rPr lang="ru-RU" sz="2400" b="1" dirty="0" smtClean="0"/>
              <a:t>Понесется до звезд.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57950" y="1285860"/>
            <a:ext cx="154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Ракета</a:t>
            </a:r>
            <a:endParaRPr lang="ru-RU" sz="3200" b="1" dirty="0"/>
          </a:p>
        </p:txBody>
      </p:sp>
      <p:pic>
        <p:nvPicPr>
          <p:cNvPr id="40962" name="Picture 2" descr="http://photoblog.pileofphotos.com/pics/pic_1178167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1860760"/>
            <a:ext cx="3857652" cy="4997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У него бесценный дар:</a:t>
            </a:r>
            <a:br>
              <a:rPr lang="ru-RU" sz="2800" b="1" dirty="0" smtClean="0"/>
            </a:br>
            <a:r>
              <a:rPr lang="ru-RU" sz="2800" b="1" dirty="0" smtClean="0"/>
              <a:t>Слышит за сто вёрст …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43702" y="1071546"/>
            <a:ext cx="1369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Радар</a:t>
            </a:r>
            <a:endParaRPr lang="ru-RU" sz="3200" b="1" dirty="0"/>
          </a:p>
        </p:txBody>
      </p:sp>
      <p:pic>
        <p:nvPicPr>
          <p:cNvPr id="38914" name="Picture 2" descr="http://ped-kopilka.ru/upload/blogs/22586_4ef5e332ccbf4e985f7bad3f7c2ac38f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9759"/>
            <a:ext cx="6215106" cy="433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5500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Из ограды ствол торчит,</a:t>
            </a:r>
            <a:br>
              <a:rPr lang="ru-RU" sz="2400" b="1" dirty="0" smtClean="0"/>
            </a:br>
            <a:r>
              <a:rPr lang="ru-RU" sz="2400" b="1" dirty="0" smtClean="0"/>
              <a:t>Беспощадно он строчит.</a:t>
            </a:r>
            <a:br>
              <a:rPr lang="ru-RU" sz="2400" b="1" dirty="0" smtClean="0"/>
            </a:br>
            <a:r>
              <a:rPr lang="ru-RU" sz="2400" b="1" dirty="0" smtClean="0"/>
              <a:t>Кто догадлив, тот поймет</a:t>
            </a:r>
            <a:br>
              <a:rPr lang="ru-RU" sz="2400" b="1" dirty="0" smtClean="0"/>
            </a:br>
            <a:r>
              <a:rPr lang="ru-RU" sz="2400" b="1" dirty="0" smtClean="0"/>
              <a:t>То, что это …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29322" y="1428736"/>
            <a:ext cx="1877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Пулемет</a:t>
            </a:r>
            <a:endParaRPr lang="ru-RU" sz="3200" b="1" dirty="0"/>
          </a:p>
        </p:txBody>
      </p:sp>
      <p:pic>
        <p:nvPicPr>
          <p:cNvPr id="39938" name="Picture 2" descr="http://zadnr.ru/uploads/posts/2015-08/1439381853_qyebppsaw7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7739082" cy="297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1-tub-ru.yandex.net/i?id=5df9a1f56e0e4b10bab4112a409a4cda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8608" y="2500306"/>
            <a:ext cx="5238233" cy="392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72066" y="1000108"/>
            <a:ext cx="245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Вездеход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Говорят сильнее нет!</a:t>
            </a:r>
          </a:p>
          <a:p>
            <a:r>
              <a:rPr lang="ru-RU" sz="2400" b="1" dirty="0" smtClean="0"/>
              <a:t>Вот его автопортрет.</a:t>
            </a:r>
          </a:p>
          <a:p>
            <a:r>
              <a:rPr lang="ru-RU" sz="2400" b="1" dirty="0" smtClean="0"/>
              <a:t>Гусеницы – скороходы.</a:t>
            </a:r>
          </a:p>
          <a:p>
            <a:r>
              <a:rPr lang="ru-RU" sz="2400" b="1" dirty="0" smtClean="0"/>
              <a:t>Покоряют  топи – воды.</a:t>
            </a:r>
          </a:p>
          <a:p>
            <a:r>
              <a:rPr lang="ru-RU" sz="2400" b="1" dirty="0" smtClean="0"/>
              <a:t>Под капотом – дверцей-</a:t>
            </a:r>
          </a:p>
          <a:p>
            <a:r>
              <a:rPr lang="ru-RU" sz="2400" b="1" dirty="0" smtClean="0"/>
              <a:t>Дизельное сердце.</a:t>
            </a:r>
          </a:p>
          <a:p>
            <a:r>
              <a:rPr lang="ru-RU" sz="2400" b="1" dirty="0" smtClean="0"/>
              <a:t>Собирается в поход</a:t>
            </a:r>
          </a:p>
          <a:p>
            <a:r>
              <a:rPr lang="ru-RU" sz="2400" b="1" dirty="0" smtClean="0"/>
              <a:t>Неутомимый …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partsbook.ru/cimg/2015/040515/1142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6929454" cy="4619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85918" y="785794"/>
            <a:ext cx="4459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Военный грузовик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arena.in.ua/uploads/posts/2012-06/27e931d1b3eeb9fe075cbc4a258b0f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923" y="1408876"/>
            <a:ext cx="7293415" cy="481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642918"/>
            <a:ext cx="6082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Ракетная установка «Тополь»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-kopilka.ru/upload/blogs/1_2c944c369645a54e739749e7f8306dd0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24095"/>
            <a:ext cx="4762500" cy="430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Эта пушка не стреляет, </a:t>
            </a:r>
            <a:br>
              <a:rPr lang="ru-RU" sz="2800" b="1" dirty="0" smtClean="0"/>
            </a:br>
            <a:r>
              <a:rPr lang="ru-RU" sz="2800" b="1" dirty="0" smtClean="0"/>
              <a:t>Камни далеко метает, </a:t>
            </a:r>
            <a:br>
              <a:rPr lang="ru-RU" sz="2800" b="1" dirty="0" smtClean="0"/>
            </a:br>
            <a:r>
              <a:rPr lang="ru-RU" sz="2800" b="1" dirty="0" smtClean="0"/>
              <a:t>Нету в мире крепостей, </a:t>
            </a:r>
            <a:br>
              <a:rPr lang="ru-RU" sz="2800" b="1" dirty="0" smtClean="0"/>
            </a:br>
            <a:r>
              <a:rPr lang="ru-RU" sz="2800" b="1" dirty="0" smtClean="0"/>
              <a:t>Устоявших перед ней.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4500570"/>
            <a:ext cx="2155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Катапульта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00108"/>
            <a:ext cx="82867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Воспитание нравственно-патриотических чувств, любви к Родине, уважения к Российской армии.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расширять представления детей 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Российской Армии;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закрепить знания детей о военной технике;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развивать познавательные процессы;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активизировать словарный запас.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2400" b="1" dirty="0" smtClean="0">
                <a:latin typeface="Courier New" pitchFamily="49" charset="0"/>
                <a:cs typeface="Courier New" pitchFamily="49" charset="0"/>
              </a:rPr>
            </a:b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2-tub-ru.yandex.net/i?id=40e007405f24b4bc86b7a97c4843f0df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00239"/>
            <a:ext cx="6509917" cy="4333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428604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Машина эта непростая,</a:t>
            </a:r>
            <a:br>
              <a:rPr lang="ru-RU" sz="2400" b="1" dirty="0" smtClean="0"/>
            </a:br>
            <a:r>
              <a:rPr lang="ru-RU" sz="2400" b="1" dirty="0" smtClean="0"/>
              <a:t>Машина эта — боевая!</a:t>
            </a:r>
            <a:br>
              <a:rPr lang="ru-RU" sz="2400" b="1" dirty="0" smtClean="0"/>
            </a:br>
            <a:r>
              <a:rPr lang="ru-RU" sz="2400" b="1" dirty="0" smtClean="0"/>
              <a:t>Как  трактор, только с «хоботком» —</a:t>
            </a:r>
            <a:br>
              <a:rPr lang="ru-RU" sz="2400" b="1" dirty="0" smtClean="0"/>
            </a:br>
            <a:r>
              <a:rPr lang="ru-RU" sz="2400" b="1" dirty="0" smtClean="0"/>
              <a:t>Всем «прикурить» даёт кругом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5643578"/>
            <a:ext cx="1537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Courier New" pitchFamily="49" charset="0"/>
                <a:cs typeface="Courier New" pitchFamily="49" charset="0"/>
              </a:rPr>
              <a:t>Танк</a:t>
            </a:r>
            <a:endParaRPr lang="ru-RU" sz="4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tos.subefotos.com/78de70bd1fc9a283d94927178ff54178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6429420" cy="426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5857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Под огнём, под пулями напрямик </a:t>
            </a:r>
            <a:br>
              <a:rPr lang="ru-RU" sz="2800" b="1" dirty="0" smtClean="0"/>
            </a:br>
            <a:r>
              <a:rPr lang="ru-RU" sz="2800" b="1" dirty="0" smtClean="0"/>
              <a:t>Всю войну прошел наш ...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6000768"/>
            <a:ext cx="928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Броневик или бронетранспортер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ru-RU" sz="2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4" name="Picture 2" descr="http://ped-kopilka.ru/upload/blogs/22586_51753b31255299117a3f377e0787f27c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85966"/>
            <a:ext cx="6024568" cy="42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375375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На горе-горушке </a:t>
            </a:r>
            <a:b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Стоят старушки, </a:t>
            </a:r>
            <a:b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Если охнут, </a:t>
            </a:r>
            <a:b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Люди оглохнут</a:t>
            </a:r>
            <a: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.</a:t>
            </a: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endParaRPr lang="ru-RU" sz="24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892" y="1500174"/>
            <a:ext cx="171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Пушки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-kopilka.ru/upload/blogs/22586_530e5e407c5329b3384f9b366772045d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14554"/>
            <a:ext cx="5972175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500042"/>
            <a:ext cx="8006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На пушку не похоже, а палит дай боже.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1643050"/>
            <a:ext cx="3725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Миномет (тюльпан)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71480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Имя девичье носила </a:t>
            </a:r>
            <a:br>
              <a:rPr lang="ru-RU" sz="2400" b="1" dirty="0" smtClean="0"/>
            </a:br>
            <a:r>
              <a:rPr lang="ru-RU" sz="2400" b="1" dirty="0" smtClean="0"/>
              <a:t>И врага огнём косила, </a:t>
            </a:r>
            <a:br>
              <a:rPr lang="ru-RU" sz="2400" b="1" dirty="0" smtClean="0"/>
            </a:br>
            <a:r>
              <a:rPr lang="ru-RU" sz="2400" b="1" dirty="0" smtClean="0"/>
              <a:t>Вражьи замыслы </a:t>
            </a:r>
            <a:r>
              <a:rPr lang="ru-RU" sz="2400" b="1" dirty="0" err="1" smtClean="0"/>
              <a:t>поруша</a:t>
            </a:r>
            <a:r>
              <a:rPr lang="ru-RU" sz="2400" b="1" dirty="0" smtClean="0"/>
              <a:t>, </a:t>
            </a:r>
            <a:br>
              <a:rPr lang="ru-RU" sz="2400" b="1" dirty="0" smtClean="0"/>
            </a:br>
            <a:r>
              <a:rPr lang="ru-RU" sz="2400" b="1" dirty="0" smtClean="0"/>
              <a:t>Легендарная ...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714884"/>
            <a:ext cx="1620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Катюша</a:t>
            </a:r>
            <a:endParaRPr lang="ru-RU" sz="2800" b="1" dirty="0"/>
          </a:p>
        </p:txBody>
      </p:sp>
      <p:pic>
        <p:nvPicPr>
          <p:cNvPr id="13314" name="Picture 2" descr="http://img-fotki.yandex.ru/get/6830/82015368.5a/0_18bd94_6c984473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47864"/>
            <a:ext cx="6643734" cy="442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Смело в небе проплывает</a:t>
            </a:r>
            <a:br>
              <a:rPr lang="ru-RU" sz="2800" dirty="0" smtClean="0"/>
            </a:br>
            <a:r>
              <a:rPr lang="ru-RU" sz="2800" dirty="0" smtClean="0"/>
              <a:t>Обгоняя птиц полет</a:t>
            </a:r>
            <a:br>
              <a:rPr lang="ru-RU" sz="2800" dirty="0" smtClean="0"/>
            </a:br>
            <a:r>
              <a:rPr lang="ru-RU" sz="2800" dirty="0" smtClean="0"/>
              <a:t>Человек им управляет</a:t>
            </a:r>
            <a:br>
              <a:rPr lang="ru-RU" sz="2800" dirty="0" smtClean="0"/>
            </a:br>
            <a:r>
              <a:rPr lang="ru-RU" sz="2800" dirty="0" smtClean="0"/>
              <a:t>Что такое? </a:t>
            </a:r>
            <a:endParaRPr lang="ru-RU" sz="2800" dirty="0"/>
          </a:p>
        </p:txBody>
      </p:sp>
      <p:pic>
        <p:nvPicPr>
          <p:cNvPr id="33794" name="Picture 2" descr="http://www.kamov.net/wp-content/uploads/2012/05/Aero-L-59-Albat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14554"/>
            <a:ext cx="6787064" cy="4100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286512" y="1571612"/>
            <a:ext cx="1869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Самолет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rmy.lv/large-photos/mi-24.32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6669837" cy="452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285728"/>
            <a:ext cx="5214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Без разгона ввысь взлетаю,</a:t>
            </a:r>
            <a:br>
              <a:rPr lang="ru-RU" sz="2400" b="1" dirty="0" smtClean="0"/>
            </a:br>
            <a:r>
              <a:rPr lang="ru-RU" sz="2400" b="1" dirty="0" smtClean="0"/>
              <a:t>Стрекозу напоминаю</a:t>
            </a:r>
            <a:br>
              <a:rPr lang="ru-RU" sz="2400" b="1" dirty="0" smtClean="0"/>
            </a:br>
            <a:r>
              <a:rPr lang="ru-RU" sz="2400" b="1" dirty="0" smtClean="0"/>
              <a:t>Отправляется в полет</a:t>
            </a:r>
            <a:br>
              <a:rPr lang="ru-RU" sz="2400" b="1" dirty="0" smtClean="0"/>
            </a:br>
            <a:r>
              <a:rPr lang="ru-RU" sz="2400" b="1" dirty="0" smtClean="0"/>
              <a:t>Наш Российский …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00826" y="1285860"/>
            <a:ext cx="2038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Вертолет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</TotalTime>
  <Words>164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Военная техника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Военная техника</dc:title>
  <dc:creator>Pretty</dc:creator>
  <cp:lastModifiedBy>1</cp:lastModifiedBy>
  <cp:revision>9</cp:revision>
  <dcterms:created xsi:type="dcterms:W3CDTF">2016-02-09T14:18:44Z</dcterms:created>
  <dcterms:modified xsi:type="dcterms:W3CDTF">2019-08-29T14:34:20Z</dcterms:modified>
</cp:coreProperties>
</file>